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6.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6"/>
  </p:notesMasterIdLst>
  <p:sldIdLst>
    <p:sldId id="256" r:id="rId2"/>
    <p:sldId id="257" r:id="rId3"/>
    <p:sldId id="258" r:id="rId4"/>
    <p:sldId id="260" r:id="rId5"/>
    <p:sldId id="294" r:id="rId6"/>
    <p:sldId id="295" r:id="rId7"/>
    <p:sldId id="296" r:id="rId8"/>
    <p:sldId id="297" r:id="rId9"/>
    <p:sldId id="261" r:id="rId10"/>
    <p:sldId id="285" r:id="rId11"/>
    <p:sldId id="286" r:id="rId12"/>
    <p:sldId id="287" r:id="rId13"/>
    <p:sldId id="288" r:id="rId14"/>
    <p:sldId id="289" r:id="rId15"/>
    <p:sldId id="290" r:id="rId16"/>
    <p:sldId id="291" r:id="rId17"/>
    <p:sldId id="293" r:id="rId18"/>
    <p:sldId id="292" r:id="rId19"/>
    <p:sldId id="298" r:id="rId20"/>
    <p:sldId id="299" r:id="rId21"/>
    <p:sldId id="300" r:id="rId22"/>
    <p:sldId id="301" r:id="rId23"/>
    <p:sldId id="302" r:id="rId24"/>
    <p:sldId id="278" r:id="rId25"/>
  </p:sldIdLst>
  <p:sldSz cx="9144000" cy="5143500" type="screen16x9"/>
  <p:notesSz cx="6858000" cy="9144000"/>
  <p:embeddedFontLst>
    <p:embeddedFont>
      <p:font typeface="IBM Plex Sans Condensed SemiBold" charset="0"/>
      <p:regular r:id="rId27"/>
      <p:bold r:id="rId28"/>
      <p:italic r:id="rId29"/>
      <p:boldItalic r:id="rId30"/>
    </p:embeddedFont>
    <p:embeddedFont>
      <p:font typeface="IBM Plex Sans Condensed"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D981D962-D5CA-4C61-B61F-020E65DB10D1}">
  <a:tblStyle styleId="{D981D962-D5CA-4C61-B61F-020E65DB10D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100" d="100"/>
          <a:sy n="100" d="100"/>
        </p:scale>
        <p:origin x="-516" y="-120"/>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s>
</file>

<file path=ppt/media/image1.png>
</file>

<file path=ppt/media/image10.jpe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a:off x="100" y="100"/>
            <a:ext cx="9144000" cy="1665300"/>
          </a:xfrm>
          <a:prstGeom prst="rect">
            <a:avLst/>
          </a:prstGeom>
          <a:gradFill>
            <a:gsLst>
              <a:gs pos="0">
                <a:srgbClr val="020F2B">
                  <a:alpha val="33725"/>
                </a:srgbClr>
              </a:gs>
              <a:gs pos="100000">
                <a:srgbClr val="010C16">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9200" y="1665500"/>
            <a:ext cx="9144000" cy="2585700"/>
          </a:xfrm>
          <a:prstGeom prst="rect">
            <a:avLst/>
          </a:prstGeom>
          <a:gradFill>
            <a:gsLst>
              <a:gs pos="0">
                <a:srgbClr val="FFFFFF">
                  <a:alpha val="19215"/>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BM Plex Sans Condensed SemiBold"/>
              <a:ea typeface="IBM Plex Sans Condensed SemiBold"/>
              <a:cs typeface="IBM Plex Sans Condensed SemiBold"/>
              <a:sym typeface="IBM Plex Sans Condensed SemiBold"/>
            </a:endParaRPr>
          </a:p>
        </p:txBody>
      </p:sp>
      <p:pic>
        <p:nvPicPr>
          <p:cNvPr id="12" name="Google Shape;12;p2"/>
          <p:cNvPicPr preferRelativeResize="0"/>
          <p:nvPr/>
        </p:nvPicPr>
        <p:blipFill>
          <a:blip r:embed="rId2">
            <a:alphaModFix amt="60000"/>
          </a:blip>
          <a:stretch>
            <a:fillRect/>
          </a:stretch>
        </p:blipFill>
        <p:spPr>
          <a:xfrm rot="5400000" flipH="1">
            <a:off x="4455737" y="-3015113"/>
            <a:ext cx="232525" cy="9132900"/>
          </a:xfrm>
          <a:prstGeom prst="rect">
            <a:avLst/>
          </a:prstGeom>
          <a:noFill/>
          <a:ln>
            <a:noFill/>
          </a:ln>
        </p:spPr>
      </p:pic>
      <p:sp>
        <p:nvSpPr>
          <p:cNvPr id="13" name="Google Shape;13;p2"/>
          <p:cNvSpPr txBox="1">
            <a:spLocks noGrp="1"/>
          </p:cNvSpPr>
          <p:nvPr>
            <p:ph type="ctrTitle"/>
          </p:nvPr>
        </p:nvSpPr>
        <p:spPr>
          <a:xfrm>
            <a:off x="1008725" y="2090950"/>
            <a:ext cx="7126800" cy="3052500"/>
          </a:xfrm>
          <a:prstGeom prst="rect">
            <a:avLst/>
          </a:prstGeom>
        </p:spPr>
        <p:txBody>
          <a:bodyPr spcFirstLastPara="1" wrap="square" lIns="0" tIns="0" rIns="0" bIns="0" anchor="t"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sp>
        <p:nvSpPr>
          <p:cNvPr id="15" name="Google Shape;15;p3"/>
          <p:cNvSpPr/>
          <p:nvPr/>
        </p:nvSpPr>
        <p:spPr>
          <a:xfrm rot="10800000">
            <a:off x="100" y="100"/>
            <a:ext cx="9144000" cy="1665300"/>
          </a:xfrm>
          <a:prstGeom prst="rect">
            <a:avLst/>
          </a:prstGeom>
          <a:gradFill>
            <a:gsLst>
              <a:gs pos="0">
                <a:srgbClr val="020F2B">
                  <a:alpha val="33725"/>
                </a:srgbClr>
              </a:gs>
              <a:gs pos="100000">
                <a:srgbClr val="010C16">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9200" y="1665500"/>
            <a:ext cx="9144000" cy="2585700"/>
          </a:xfrm>
          <a:prstGeom prst="rect">
            <a:avLst/>
          </a:prstGeom>
          <a:gradFill>
            <a:gsLst>
              <a:gs pos="0">
                <a:srgbClr val="FFFFFF">
                  <a:alpha val="19215"/>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BM Plex Sans Condensed SemiBold"/>
              <a:ea typeface="IBM Plex Sans Condensed SemiBold"/>
              <a:cs typeface="IBM Plex Sans Condensed SemiBold"/>
              <a:sym typeface="IBM Plex Sans Condensed SemiBold"/>
            </a:endParaRPr>
          </a:p>
        </p:txBody>
      </p:sp>
      <p:pic>
        <p:nvPicPr>
          <p:cNvPr id="17" name="Google Shape;17;p3"/>
          <p:cNvPicPr preferRelativeResize="0"/>
          <p:nvPr/>
        </p:nvPicPr>
        <p:blipFill>
          <a:blip r:embed="rId2">
            <a:alphaModFix amt="60000"/>
          </a:blip>
          <a:stretch>
            <a:fillRect/>
          </a:stretch>
        </p:blipFill>
        <p:spPr>
          <a:xfrm rot="5400000" flipH="1">
            <a:off x="4455737" y="-3015113"/>
            <a:ext cx="232525" cy="9132900"/>
          </a:xfrm>
          <a:prstGeom prst="rect">
            <a:avLst/>
          </a:prstGeom>
          <a:noFill/>
          <a:ln>
            <a:noFill/>
          </a:ln>
        </p:spPr>
      </p:pic>
      <p:sp>
        <p:nvSpPr>
          <p:cNvPr id="18" name="Google Shape;18;p3"/>
          <p:cNvSpPr txBox="1">
            <a:spLocks noGrp="1"/>
          </p:cNvSpPr>
          <p:nvPr>
            <p:ph type="ctrTitle"/>
          </p:nvPr>
        </p:nvSpPr>
        <p:spPr>
          <a:xfrm>
            <a:off x="1388250" y="2192950"/>
            <a:ext cx="6367500" cy="1159800"/>
          </a:xfrm>
          <a:prstGeom prst="rect">
            <a:avLst/>
          </a:prstGeom>
        </p:spPr>
        <p:txBody>
          <a:bodyPr spcFirstLastPara="1" wrap="square" lIns="0" tIns="0" rIns="0" bIns="0" anchor="t"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9" name="Google Shape;19;p3"/>
          <p:cNvSpPr txBox="1">
            <a:spLocks noGrp="1"/>
          </p:cNvSpPr>
          <p:nvPr>
            <p:ph type="subTitle" idx="1"/>
          </p:nvPr>
        </p:nvSpPr>
        <p:spPr>
          <a:xfrm>
            <a:off x="1388250" y="2992455"/>
            <a:ext cx="6367500" cy="784800"/>
          </a:xfrm>
          <a:prstGeom prst="rect">
            <a:avLst/>
          </a:prstGeom>
        </p:spPr>
        <p:txBody>
          <a:bodyPr spcFirstLastPara="1" wrap="square" lIns="0" tIns="0" rIns="0" bIns="0" anchor="t"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1800"/>
              <a:buNone/>
              <a:defRPr sz="1800">
                <a:solidFill>
                  <a:srgbClr val="FFFFFF"/>
                </a:solidFill>
              </a:defRPr>
            </a:lvl2pPr>
            <a:lvl3pPr lvl="2" algn="ctr" rtl="0">
              <a:spcBef>
                <a:spcPts val="0"/>
              </a:spcBef>
              <a:spcAft>
                <a:spcPts val="0"/>
              </a:spcAft>
              <a:buClr>
                <a:srgbClr val="FFFFFF"/>
              </a:buClr>
              <a:buSzPts val="1800"/>
              <a:buNone/>
              <a:defRPr sz="1800">
                <a:solidFill>
                  <a:srgbClr val="FFFFFF"/>
                </a:solidFill>
              </a:defRPr>
            </a:lvl3pPr>
            <a:lvl4pPr lvl="3" algn="ctr" rtl="0">
              <a:spcBef>
                <a:spcPts val="0"/>
              </a:spcBef>
              <a:spcAft>
                <a:spcPts val="0"/>
              </a:spcAft>
              <a:buClr>
                <a:srgbClr val="FFFFFF"/>
              </a:buClr>
              <a:buSzPts val="1800"/>
              <a:buNone/>
              <a:defRPr sz="1800">
                <a:solidFill>
                  <a:srgbClr val="FFFFFF"/>
                </a:solidFill>
              </a:defRPr>
            </a:lvl4pPr>
            <a:lvl5pPr lvl="4" algn="ctr" rtl="0">
              <a:spcBef>
                <a:spcPts val="0"/>
              </a:spcBef>
              <a:spcAft>
                <a:spcPts val="0"/>
              </a:spcAft>
              <a:buClr>
                <a:srgbClr val="FFFFFF"/>
              </a:buClr>
              <a:buSzPts val="1800"/>
              <a:buNone/>
              <a:defRPr sz="1800">
                <a:solidFill>
                  <a:srgbClr val="FFFFFF"/>
                </a:solidFill>
              </a:defRPr>
            </a:lvl5pPr>
            <a:lvl6pPr lvl="5" algn="ctr" rtl="0">
              <a:spcBef>
                <a:spcPts val="0"/>
              </a:spcBef>
              <a:spcAft>
                <a:spcPts val="0"/>
              </a:spcAft>
              <a:buClr>
                <a:srgbClr val="FFFFFF"/>
              </a:buClr>
              <a:buSzPts val="1800"/>
              <a:buNone/>
              <a:defRPr sz="1800">
                <a:solidFill>
                  <a:srgbClr val="FFFFFF"/>
                </a:solidFill>
              </a:defRPr>
            </a:lvl6pPr>
            <a:lvl7pPr lvl="6" algn="ctr" rtl="0">
              <a:spcBef>
                <a:spcPts val="0"/>
              </a:spcBef>
              <a:spcAft>
                <a:spcPts val="0"/>
              </a:spcAft>
              <a:buClr>
                <a:srgbClr val="FFFFFF"/>
              </a:buClr>
              <a:buSzPts val="1800"/>
              <a:buNone/>
              <a:defRPr sz="1800">
                <a:solidFill>
                  <a:srgbClr val="FFFFFF"/>
                </a:solidFill>
              </a:defRPr>
            </a:lvl7pPr>
            <a:lvl8pPr lvl="7" algn="ctr" rtl="0">
              <a:spcBef>
                <a:spcPts val="0"/>
              </a:spcBef>
              <a:spcAft>
                <a:spcPts val="0"/>
              </a:spcAft>
              <a:buClr>
                <a:srgbClr val="FFFFFF"/>
              </a:buClr>
              <a:buSzPts val="1800"/>
              <a:buNone/>
              <a:defRPr sz="1800">
                <a:solidFill>
                  <a:srgbClr val="FFFFFF"/>
                </a:solidFill>
              </a:defRPr>
            </a:lvl8pPr>
            <a:lvl9pPr lvl="8" algn="ctr" rtl="0">
              <a:spcBef>
                <a:spcPts val="0"/>
              </a:spcBef>
              <a:spcAft>
                <a:spcPts val="0"/>
              </a:spcAft>
              <a:buClr>
                <a:srgbClr val="FFFFFF"/>
              </a:buClr>
              <a:buSzPts val="1800"/>
              <a:buNone/>
              <a:defRPr sz="1800">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7"/>
        <p:cNvGrpSpPr/>
        <p:nvPr/>
      </p:nvGrpSpPr>
      <p:grpSpPr>
        <a:xfrm>
          <a:off x="0" y="0"/>
          <a:ext cx="0" cy="0"/>
          <a:chOff x="0" y="0"/>
          <a:chExt cx="0" cy="0"/>
        </a:xfrm>
      </p:grpSpPr>
      <p:sp>
        <p:nvSpPr>
          <p:cNvPr id="28" name="Google Shape;28;p5"/>
          <p:cNvSpPr/>
          <p:nvPr/>
        </p:nvSpPr>
        <p:spPr>
          <a:xfrm>
            <a:off x="2838400" y="-9200"/>
            <a:ext cx="6305700" cy="5152800"/>
          </a:xfrm>
          <a:prstGeom prst="rect">
            <a:avLst/>
          </a:prstGeom>
          <a:gradFill>
            <a:gsLst>
              <a:gs pos="0">
                <a:srgbClr val="020F2B">
                  <a:alpha val="33725"/>
                </a:srgbClr>
              </a:gs>
              <a:gs pos="100000">
                <a:srgbClr val="010C16">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a:off x="-9200" y="-9200"/>
            <a:ext cx="2847600" cy="2585700"/>
          </a:xfrm>
          <a:prstGeom prst="rect">
            <a:avLst/>
          </a:prstGeom>
          <a:gradFill>
            <a:gsLst>
              <a:gs pos="0">
                <a:srgbClr val="FFFFFF">
                  <a:alpha val="19215"/>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BM Plex Sans Condensed SemiBold"/>
              <a:ea typeface="IBM Plex Sans Condensed SemiBold"/>
              <a:cs typeface="IBM Plex Sans Condensed SemiBold"/>
              <a:sym typeface="IBM Plex Sans Condensed SemiBold"/>
            </a:endParaRPr>
          </a:p>
        </p:txBody>
      </p:sp>
      <p:pic>
        <p:nvPicPr>
          <p:cNvPr id="30" name="Google Shape;30;p5"/>
          <p:cNvPicPr preferRelativeResize="0"/>
          <p:nvPr/>
        </p:nvPicPr>
        <p:blipFill>
          <a:blip r:embed="rId2">
            <a:alphaModFix amt="60000"/>
          </a:blip>
          <a:stretch>
            <a:fillRect/>
          </a:stretch>
        </p:blipFill>
        <p:spPr>
          <a:xfrm rot="-5400000">
            <a:off x="347636" y="2490739"/>
            <a:ext cx="5152700" cy="171222"/>
          </a:xfrm>
          <a:prstGeom prst="rect">
            <a:avLst/>
          </a:prstGeom>
          <a:noFill/>
          <a:ln>
            <a:noFill/>
          </a:ln>
        </p:spPr>
      </p:pic>
      <p:sp>
        <p:nvSpPr>
          <p:cNvPr id="31" name="Google Shape;31;p5"/>
          <p:cNvSpPr txBox="1">
            <a:spLocks noGrp="1"/>
          </p:cNvSpPr>
          <p:nvPr>
            <p:ph type="title"/>
          </p:nvPr>
        </p:nvSpPr>
        <p:spPr>
          <a:xfrm>
            <a:off x="450250" y="557250"/>
            <a:ext cx="1928700" cy="4061700"/>
          </a:xfrm>
          <a:prstGeom prst="rect">
            <a:avLst/>
          </a:prstGeom>
        </p:spPr>
        <p:txBody>
          <a:bodyPr spcFirstLastPara="1" wrap="square" lIns="0" tIns="0" rIns="0" bIns="0" anchor="t" anchorCtr="0">
            <a:noAutofit/>
          </a:bodyPr>
          <a:lstStyle>
            <a:lvl1pPr lvl="0">
              <a:spcBef>
                <a:spcPts val="0"/>
              </a:spcBef>
              <a:spcAft>
                <a:spcPts val="0"/>
              </a:spcAft>
              <a:buSzPts val="3000"/>
              <a:buFont typeface="IBM Plex Sans Condensed SemiBold"/>
              <a:buNone/>
              <a:defRPr>
                <a:latin typeface="IBM Plex Sans Condensed SemiBold"/>
                <a:ea typeface="IBM Plex Sans Condensed SemiBold"/>
                <a:cs typeface="IBM Plex Sans Condensed SemiBold"/>
                <a:sym typeface="IBM Plex Sans Condensed SemiBold"/>
              </a:defRPr>
            </a:lvl1pPr>
            <a:lvl2pPr lvl="1">
              <a:spcBef>
                <a:spcPts val="0"/>
              </a:spcBef>
              <a:spcAft>
                <a:spcPts val="0"/>
              </a:spcAft>
              <a:buSzPts val="3000"/>
              <a:buFont typeface="IBM Plex Sans Condensed SemiBold"/>
              <a:buNone/>
              <a:defRPr>
                <a:latin typeface="IBM Plex Sans Condensed SemiBold"/>
                <a:ea typeface="IBM Plex Sans Condensed SemiBold"/>
                <a:cs typeface="IBM Plex Sans Condensed SemiBold"/>
                <a:sym typeface="IBM Plex Sans Condensed SemiBold"/>
              </a:defRPr>
            </a:lvl2pPr>
            <a:lvl3pPr lvl="2">
              <a:spcBef>
                <a:spcPts val="0"/>
              </a:spcBef>
              <a:spcAft>
                <a:spcPts val="0"/>
              </a:spcAft>
              <a:buSzPts val="3000"/>
              <a:buFont typeface="IBM Plex Sans Condensed SemiBold"/>
              <a:buNone/>
              <a:defRPr>
                <a:latin typeface="IBM Plex Sans Condensed SemiBold"/>
                <a:ea typeface="IBM Plex Sans Condensed SemiBold"/>
                <a:cs typeface="IBM Plex Sans Condensed SemiBold"/>
                <a:sym typeface="IBM Plex Sans Condensed SemiBold"/>
              </a:defRPr>
            </a:lvl3pPr>
            <a:lvl4pPr lvl="3">
              <a:spcBef>
                <a:spcPts val="0"/>
              </a:spcBef>
              <a:spcAft>
                <a:spcPts val="0"/>
              </a:spcAft>
              <a:buSzPts val="3000"/>
              <a:buFont typeface="IBM Plex Sans Condensed SemiBold"/>
              <a:buNone/>
              <a:defRPr>
                <a:latin typeface="IBM Plex Sans Condensed SemiBold"/>
                <a:ea typeface="IBM Plex Sans Condensed SemiBold"/>
                <a:cs typeface="IBM Plex Sans Condensed SemiBold"/>
                <a:sym typeface="IBM Plex Sans Condensed SemiBold"/>
              </a:defRPr>
            </a:lvl4pPr>
            <a:lvl5pPr lvl="4">
              <a:spcBef>
                <a:spcPts val="0"/>
              </a:spcBef>
              <a:spcAft>
                <a:spcPts val="0"/>
              </a:spcAft>
              <a:buSzPts val="3000"/>
              <a:buFont typeface="IBM Plex Sans Condensed SemiBold"/>
              <a:buNone/>
              <a:defRPr>
                <a:latin typeface="IBM Plex Sans Condensed SemiBold"/>
                <a:ea typeface="IBM Plex Sans Condensed SemiBold"/>
                <a:cs typeface="IBM Plex Sans Condensed SemiBold"/>
                <a:sym typeface="IBM Plex Sans Condensed SemiBold"/>
              </a:defRPr>
            </a:lvl5pPr>
            <a:lvl6pPr lvl="5">
              <a:spcBef>
                <a:spcPts val="0"/>
              </a:spcBef>
              <a:spcAft>
                <a:spcPts val="0"/>
              </a:spcAft>
              <a:buSzPts val="3000"/>
              <a:buFont typeface="IBM Plex Sans Condensed SemiBold"/>
              <a:buNone/>
              <a:defRPr>
                <a:latin typeface="IBM Plex Sans Condensed SemiBold"/>
                <a:ea typeface="IBM Plex Sans Condensed SemiBold"/>
                <a:cs typeface="IBM Plex Sans Condensed SemiBold"/>
                <a:sym typeface="IBM Plex Sans Condensed SemiBold"/>
              </a:defRPr>
            </a:lvl6pPr>
            <a:lvl7pPr lvl="6">
              <a:spcBef>
                <a:spcPts val="0"/>
              </a:spcBef>
              <a:spcAft>
                <a:spcPts val="0"/>
              </a:spcAft>
              <a:buSzPts val="3000"/>
              <a:buFont typeface="IBM Plex Sans Condensed SemiBold"/>
              <a:buNone/>
              <a:defRPr>
                <a:latin typeface="IBM Plex Sans Condensed SemiBold"/>
                <a:ea typeface="IBM Plex Sans Condensed SemiBold"/>
                <a:cs typeface="IBM Plex Sans Condensed SemiBold"/>
                <a:sym typeface="IBM Plex Sans Condensed SemiBold"/>
              </a:defRPr>
            </a:lvl7pPr>
            <a:lvl8pPr lvl="7">
              <a:spcBef>
                <a:spcPts val="0"/>
              </a:spcBef>
              <a:spcAft>
                <a:spcPts val="0"/>
              </a:spcAft>
              <a:buSzPts val="3000"/>
              <a:buFont typeface="IBM Plex Sans Condensed SemiBold"/>
              <a:buNone/>
              <a:defRPr>
                <a:latin typeface="IBM Plex Sans Condensed SemiBold"/>
                <a:ea typeface="IBM Plex Sans Condensed SemiBold"/>
                <a:cs typeface="IBM Plex Sans Condensed SemiBold"/>
                <a:sym typeface="IBM Plex Sans Condensed SemiBold"/>
              </a:defRPr>
            </a:lvl8pPr>
            <a:lvl9pPr lvl="8">
              <a:spcBef>
                <a:spcPts val="0"/>
              </a:spcBef>
              <a:spcAft>
                <a:spcPts val="0"/>
              </a:spcAft>
              <a:buSzPts val="3000"/>
              <a:buFont typeface="IBM Plex Sans Condensed SemiBold"/>
              <a:buNone/>
              <a:defRPr>
                <a:latin typeface="IBM Plex Sans Condensed SemiBold"/>
                <a:ea typeface="IBM Plex Sans Condensed SemiBold"/>
                <a:cs typeface="IBM Plex Sans Condensed SemiBold"/>
                <a:sym typeface="IBM Plex Sans Condensed SemiBold"/>
              </a:defRPr>
            </a:lvl9pPr>
          </a:lstStyle>
          <a:p>
            <a:endParaRPr/>
          </a:p>
        </p:txBody>
      </p:sp>
      <p:sp>
        <p:nvSpPr>
          <p:cNvPr id="32" name="Google Shape;32;p5"/>
          <p:cNvSpPr txBox="1">
            <a:spLocks noGrp="1"/>
          </p:cNvSpPr>
          <p:nvPr>
            <p:ph type="body" idx="1"/>
          </p:nvPr>
        </p:nvSpPr>
        <p:spPr>
          <a:xfrm>
            <a:off x="3174425" y="557250"/>
            <a:ext cx="5512500" cy="4061700"/>
          </a:xfrm>
          <a:prstGeom prst="rect">
            <a:avLst/>
          </a:prstGeom>
        </p:spPr>
        <p:txBody>
          <a:bodyPr spcFirstLastPara="1" wrap="square" lIns="0" tIns="0" rIns="0" bIns="0" anchor="t" anchorCtr="0">
            <a:noAutofit/>
          </a:bodyPr>
          <a:lstStyle>
            <a:lvl1pPr marL="457200" lvl="0" indent="-393700">
              <a:spcBef>
                <a:spcPts val="600"/>
              </a:spcBef>
              <a:spcAft>
                <a:spcPts val="0"/>
              </a:spcAft>
              <a:buSzPts val="2600"/>
              <a:buChar char="▫"/>
              <a:defRPr/>
            </a:lvl1pPr>
            <a:lvl2pPr marL="914400" lvl="1" indent="-393700">
              <a:spcBef>
                <a:spcPts val="0"/>
              </a:spcBef>
              <a:spcAft>
                <a:spcPts val="0"/>
              </a:spcAft>
              <a:buSzPts val="2600"/>
              <a:buChar char="▫"/>
              <a:defRPr/>
            </a:lvl2pPr>
            <a:lvl3pPr marL="1371600" lvl="2" indent="-393700">
              <a:spcBef>
                <a:spcPts val="0"/>
              </a:spcBef>
              <a:spcAft>
                <a:spcPts val="0"/>
              </a:spcAft>
              <a:buSzPts val="2600"/>
              <a:buChar char="▫"/>
              <a:defRPr/>
            </a:lvl3pPr>
            <a:lvl4pPr marL="1828800" lvl="3" indent="-393700">
              <a:spcBef>
                <a:spcPts val="0"/>
              </a:spcBef>
              <a:spcAft>
                <a:spcPts val="0"/>
              </a:spcAft>
              <a:buSzPts val="2600"/>
              <a:buChar char="▫"/>
              <a:defRPr/>
            </a:lvl4pPr>
            <a:lvl5pPr marL="2286000" lvl="4" indent="-393700">
              <a:spcBef>
                <a:spcPts val="0"/>
              </a:spcBef>
              <a:spcAft>
                <a:spcPts val="0"/>
              </a:spcAft>
              <a:buSzPts val="2600"/>
              <a:buChar char="▫"/>
              <a:defRPr/>
            </a:lvl5pPr>
            <a:lvl6pPr marL="2743200" lvl="5" indent="-393700">
              <a:spcBef>
                <a:spcPts val="0"/>
              </a:spcBef>
              <a:spcAft>
                <a:spcPts val="0"/>
              </a:spcAft>
              <a:buSzPts val="2600"/>
              <a:buChar char="▫"/>
              <a:defRPr/>
            </a:lvl6pPr>
            <a:lvl7pPr marL="3200400" lvl="6" indent="-393700">
              <a:spcBef>
                <a:spcPts val="0"/>
              </a:spcBef>
              <a:spcAft>
                <a:spcPts val="0"/>
              </a:spcAft>
              <a:buSzPts val="2600"/>
              <a:buChar char="▫"/>
              <a:defRPr/>
            </a:lvl7pPr>
            <a:lvl8pPr marL="3657600" lvl="7" indent="-393700">
              <a:spcBef>
                <a:spcPts val="0"/>
              </a:spcBef>
              <a:spcAft>
                <a:spcPts val="0"/>
              </a:spcAft>
              <a:buSzPts val="2600"/>
              <a:buChar char="▫"/>
              <a:defRPr/>
            </a:lvl8pPr>
            <a:lvl9pPr marL="4114800" lvl="8" indent="-393700">
              <a:spcBef>
                <a:spcPts val="0"/>
              </a:spcBef>
              <a:spcAft>
                <a:spcPts val="0"/>
              </a:spcAft>
              <a:buSzPts val="2600"/>
              <a:buChar char="▫"/>
              <a:defRPr/>
            </a:lvl9pPr>
          </a:lstStyle>
          <a:p>
            <a:endParaRPr/>
          </a:p>
        </p:txBody>
      </p:sp>
      <p:sp>
        <p:nvSpPr>
          <p:cNvPr id="33" name="Google Shape;33;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34"/>
        <p:cNvGrpSpPr/>
        <p:nvPr/>
      </p:nvGrpSpPr>
      <p:grpSpPr>
        <a:xfrm>
          <a:off x="0" y="0"/>
          <a:ext cx="0" cy="0"/>
          <a:chOff x="0" y="0"/>
          <a:chExt cx="0" cy="0"/>
        </a:xfrm>
      </p:grpSpPr>
      <p:sp>
        <p:nvSpPr>
          <p:cNvPr id="35" name="Google Shape;35;p6"/>
          <p:cNvSpPr/>
          <p:nvPr/>
        </p:nvSpPr>
        <p:spPr>
          <a:xfrm>
            <a:off x="2686000" y="-9200"/>
            <a:ext cx="6458100" cy="2585700"/>
          </a:xfrm>
          <a:prstGeom prst="rect">
            <a:avLst/>
          </a:prstGeom>
          <a:gradFill>
            <a:gsLst>
              <a:gs pos="0">
                <a:srgbClr val="020F2B">
                  <a:alpha val="33725"/>
                </a:srgbClr>
              </a:gs>
              <a:gs pos="100000">
                <a:srgbClr val="010C16">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a:off x="-9200" y="-9200"/>
            <a:ext cx="4581300" cy="5152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BM Plex Sans Condensed SemiBold"/>
              <a:ea typeface="IBM Plex Sans Condensed SemiBold"/>
              <a:cs typeface="IBM Plex Sans Condensed SemiBold"/>
              <a:sym typeface="IBM Plex Sans Condensed SemiBold"/>
            </a:endParaRPr>
          </a:p>
        </p:txBody>
      </p:sp>
      <p:pic>
        <p:nvPicPr>
          <p:cNvPr id="37" name="Google Shape;37;p6"/>
          <p:cNvPicPr preferRelativeResize="0"/>
          <p:nvPr/>
        </p:nvPicPr>
        <p:blipFill>
          <a:blip r:embed="rId2">
            <a:alphaModFix amt="60000"/>
          </a:blip>
          <a:stretch>
            <a:fillRect/>
          </a:stretch>
        </p:blipFill>
        <p:spPr>
          <a:xfrm rot="-5400000">
            <a:off x="2081250" y="2490739"/>
            <a:ext cx="5152700" cy="171222"/>
          </a:xfrm>
          <a:prstGeom prst="rect">
            <a:avLst/>
          </a:prstGeom>
          <a:noFill/>
          <a:ln>
            <a:noFill/>
          </a:ln>
        </p:spPr>
      </p:pic>
      <p:sp>
        <p:nvSpPr>
          <p:cNvPr id="38" name="Google Shape;38;p6"/>
          <p:cNvSpPr txBox="1">
            <a:spLocks noGrp="1"/>
          </p:cNvSpPr>
          <p:nvPr>
            <p:ph type="title"/>
          </p:nvPr>
        </p:nvSpPr>
        <p:spPr>
          <a:xfrm>
            <a:off x="306400" y="481050"/>
            <a:ext cx="3815700" cy="1043700"/>
          </a:xfrm>
          <a:prstGeom prst="rect">
            <a:avLst/>
          </a:prstGeom>
        </p:spPr>
        <p:txBody>
          <a:bodyPr spcFirstLastPara="1" wrap="square" lIns="0" tIns="0" rIns="0" bIns="0" anchor="b" anchorCtr="0">
            <a:noAutofit/>
          </a:bodyPr>
          <a:lstStyle>
            <a:lvl1pPr lvl="0" algn="l" rtl="0">
              <a:spcBef>
                <a:spcPts val="0"/>
              </a:spcBef>
              <a:spcAft>
                <a:spcPts val="0"/>
              </a:spcAft>
              <a:buClr>
                <a:srgbClr val="77588B"/>
              </a:buClr>
              <a:buSzPts val="3000"/>
              <a:buFont typeface="IBM Plex Sans Condensed SemiBold"/>
              <a:buNone/>
              <a:defRPr>
                <a:solidFill>
                  <a:srgbClr val="77588B"/>
                </a:solidFill>
                <a:latin typeface="IBM Plex Sans Condensed SemiBold"/>
                <a:ea typeface="IBM Plex Sans Condensed SemiBold"/>
                <a:cs typeface="IBM Plex Sans Condensed SemiBold"/>
                <a:sym typeface="IBM Plex Sans Condensed SemiBold"/>
              </a:defRPr>
            </a:lvl1pPr>
            <a:lvl2pPr lvl="1" algn="l" rtl="0">
              <a:spcBef>
                <a:spcPts val="0"/>
              </a:spcBef>
              <a:spcAft>
                <a:spcPts val="0"/>
              </a:spcAft>
              <a:buClr>
                <a:srgbClr val="77588B"/>
              </a:buClr>
              <a:buSzPts val="3000"/>
              <a:buFont typeface="IBM Plex Sans Condensed SemiBold"/>
              <a:buNone/>
              <a:defRPr>
                <a:solidFill>
                  <a:srgbClr val="77588B"/>
                </a:solidFill>
                <a:latin typeface="IBM Plex Sans Condensed SemiBold"/>
                <a:ea typeface="IBM Plex Sans Condensed SemiBold"/>
                <a:cs typeface="IBM Plex Sans Condensed SemiBold"/>
                <a:sym typeface="IBM Plex Sans Condensed SemiBold"/>
              </a:defRPr>
            </a:lvl2pPr>
            <a:lvl3pPr lvl="2" algn="l" rtl="0">
              <a:spcBef>
                <a:spcPts val="0"/>
              </a:spcBef>
              <a:spcAft>
                <a:spcPts val="0"/>
              </a:spcAft>
              <a:buClr>
                <a:srgbClr val="77588B"/>
              </a:buClr>
              <a:buSzPts val="3000"/>
              <a:buFont typeface="IBM Plex Sans Condensed SemiBold"/>
              <a:buNone/>
              <a:defRPr>
                <a:solidFill>
                  <a:srgbClr val="77588B"/>
                </a:solidFill>
                <a:latin typeface="IBM Plex Sans Condensed SemiBold"/>
                <a:ea typeface="IBM Plex Sans Condensed SemiBold"/>
                <a:cs typeface="IBM Plex Sans Condensed SemiBold"/>
                <a:sym typeface="IBM Plex Sans Condensed SemiBold"/>
              </a:defRPr>
            </a:lvl3pPr>
            <a:lvl4pPr lvl="3" algn="l" rtl="0">
              <a:spcBef>
                <a:spcPts val="0"/>
              </a:spcBef>
              <a:spcAft>
                <a:spcPts val="0"/>
              </a:spcAft>
              <a:buClr>
                <a:srgbClr val="77588B"/>
              </a:buClr>
              <a:buSzPts val="3000"/>
              <a:buFont typeface="IBM Plex Sans Condensed SemiBold"/>
              <a:buNone/>
              <a:defRPr>
                <a:solidFill>
                  <a:srgbClr val="77588B"/>
                </a:solidFill>
                <a:latin typeface="IBM Plex Sans Condensed SemiBold"/>
                <a:ea typeface="IBM Plex Sans Condensed SemiBold"/>
                <a:cs typeface="IBM Plex Sans Condensed SemiBold"/>
                <a:sym typeface="IBM Plex Sans Condensed SemiBold"/>
              </a:defRPr>
            </a:lvl4pPr>
            <a:lvl5pPr lvl="4" algn="l" rtl="0">
              <a:spcBef>
                <a:spcPts val="0"/>
              </a:spcBef>
              <a:spcAft>
                <a:spcPts val="0"/>
              </a:spcAft>
              <a:buClr>
                <a:srgbClr val="77588B"/>
              </a:buClr>
              <a:buSzPts val="3000"/>
              <a:buFont typeface="IBM Plex Sans Condensed SemiBold"/>
              <a:buNone/>
              <a:defRPr>
                <a:solidFill>
                  <a:srgbClr val="77588B"/>
                </a:solidFill>
                <a:latin typeface="IBM Plex Sans Condensed SemiBold"/>
                <a:ea typeface="IBM Plex Sans Condensed SemiBold"/>
                <a:cs typeface="IBM Plex Sans Condensed SemiBold"/>
                <a:sym typeface="IBM Plex Sans Condensed SemiBold"/>
              </a:defRPr>
            </a:lvl5pPr>
            <a:lvl6pPr lvl="5" algn="l" rtl="0">
              <a:spcBef>
                <a:spcPts val="0"/>
              </a:spcBef>
              <a:spcAft>
                <a:spcPts val="0"/>
              </a:spcAft>
              <a:buClr>
                <a:srgbClr val="77588B"/>
              </a:buClr>
              <a:buSzPts val="3000"/>
              <a:buFont typeface="IBM Plex Sans Condensed SemiBold"/>
              <a:buNone/>
              <a:defRPr>
                <a:solidFill>
                  <a:srgbClr val="77588B"/>
                </a:solidFill>
                <a:latin typeface="IBM Plex Sans Condensed SemiBold"/>
                <a:ea typeface="IBM Plex Sans Condensed SemiBold"/>
                <a:cs typeface="IBM Plex Sans Condensed SemiBold"/>
                <a:sym typeface="IBM Plex Sans Condensed SemiBold"/>
              </a:defRPr>
            </a:lvl6pPr>
            <a:lvl7pPr lvl="6" algn="l" rtl="0">
              <a:spcBef>
                <a:spcPts val="0"/>
              </a:spcBef>
              <a:spcAft>
                <a:spcPts val="0"/>
              </a:spcAft>
              <a:buClr>
                <a:srgbClr val="77588B"/>
              </a:buClr>
              <a:buSzPts val="3000"/>
              <a:buFont typeface="IBM Plex Sans Condensed SemiBold"/>
              <a:buNone/>
              <a:defRPr>
                <a:solidFill>
                  <a:srgbClr val="77588B"/>
                </a:solidFill>
                <a:latin typeface="IBM Plex Sans Condensed SemiBold"/>
                <a:ea typeface="IBM Plex Sans Condensed SemiBold"/>
                <a:cs typeface="IBM Plex Sans Condensed SemiBold"/>
                <a:sym typeface="IBM Plex Sans Condensed SemiBold"/>
              </a:defRPr>
            </a:lvl7pPr>
            <a:lvl8pPr lvl="7" algn="l" rtl="0">
              <a:spcBef>
                <a:spcPts val="0"/>
              </a:spcBef>
              <a:spcAft>
                <a:spcPts val="0"/>
              </a:spcAft>
              <a:buClr>
                <a:srgbClr val="77588B"/>
              </a:buClr>
              <a:buSzPts val="3000"/>
              <a:buFont typeface="IBM Plex Sans Condensed SemiBold"/>
              <a:buNone/>
              <a:defRPr>
                <a:solidFill>
                  <a:srgbClr val="77588B"/>
                </a:solidFill>
                <a:latin typeface="IBM Plex Sans Condensed SemiBold"/>
                <a:ea typeface="IBM Plex Sans Condensed SemiBold"/>
                <a:cs typeface="IBM Plex Sans Condensed SemiBold"/>
                <a:sym typeface="IBM Plex Sans Condensed SemiBold"/>
              </a:defRPr>
            </a:lvl8pPr>
            <a:lvl9pPr lvl="8" algn="l" rtl="0">
              <a:spcBef>
                <a:spcPts val="0"/>
              </a:spcBef>
              <a:spcAft>
                <a:spcPts val="0"/>
              </a:spcAft>
              <a:buClr>
                <a:srgbClr val="77588B"/>
              </a:buClr>
              <a:buSzPts val="3000"/>
              <a:buFont typeface="IBM Plex Sans Condensed SemiBold"/>
              <a:buNone/>
              <a:defRPr>
                <a:solidFill>
                  <a:srgbClr val="77588B"/>
                </a:solidFill>
                <a:latin typeface="IBM Plex Sans Condensed SemiBold"/>
                <a:ea typeface="IBM Plex Sans Condensed SemiBold"/>
                <a:cs typeface="IBM Plex Sans Condensed SemiBold"/>
                <a:sym typeface="IBM Plex Sans Condensed SemiBold"/>
              </a:defRPr>
            </a:lvl9pPr>
          </a:lstStyle>
          <a:p>
            <a:endParaRPr/>
          </a:p>
        </p:txBody>
      </p:sp>
      <p:sp>
        <p:nvSpPr>
          <p:cNvPr id="39" name="Google Shape;39;p6"/>
          <p:cNvSpPr txBox="1">
            <a:spLocks noGrp="1"/>
          </p:cNvSpPr>
          <p:nvPr>
            <p:ph type="body" idx="1"/>
          </p:nvPr>
        </p:nvSpPr>
        <p:spPr>
          <a:xfrm>
            <a:off x="306400" y="1600950"/>
            <a:ext cx="3815700" cy="3018000"/>
          </a:xfrm>
          <a:prstGeom prst="rect">
            <a:avLst/>
          </a:prstGeom>
        </p:spPr>
        <p:txBody>
          <a:bodyPr spcFirstLastPara="1" wrap="square" lIns="0" tIns="0" rIns="0" bIns="0" anchor="t" anchorCtr="0">
            <a:noAutofit/>
          </a:bodyPr>
          <a:lstStyle>
            <a:lvl1pPr marL="457200" lvl="0" indent="-368300" rtl="0">
              <a:spcBef>
                <a:spcPts val="600"/>
              </a:spcBef>
              <a:spcAft>
                <a:spcPts val="0"/>
              </a:spcAft>
              <a:buClr>
                <a:srgbClr val="77588B"/>
              </a:buClr>
              <a:buSzPts val="2200"/>
              <a:buChar char="▫"/>
              <a:defRPr sz="2200">
                <a:solidFill>
                  <a:srgbClr val="77588B"/>
                </a:solidFill>
              </a:defRPr>
            </a:lvl1pPr>
            <a:lvl2pPr marL="914400" lvl="1" indent="-368300" rtl="0">
              <a:spcBef>
                <a:spcPts val="0"/>
              </a:spcBef>
              <a:spcAft>
                <a:spcPts val="0"/>
              </a:spcAft>
              <a:buClr>
                <a:srgbClr val="77588B"/>
              </a:buClr>
              <a:buSzPts val="2200"/>
              <a:buChar char="▫"/>
              <a:defRPr sz="2200">
                <a:solidFill>
                  <a:srgbClr val="77588B"/>
                </a:solidFill>
              </a:defRPr>
            </a:lvl2pPr>
            <a:lvl3pPr marL="1371600" lvl="2" indent="-368300" rtl="0">
              <a:spcBef>
                <a:spcPts val="0"/>
              </a:spcBef>
              <a:spcAft>
                <a:spcPts val="0"/>
              </a:spcAft>
              <a:buClr>
                <a:srgbClr val="77588B"/>
              </a:buClr>
              <a:buSzPts val="2200"/>
              <a:buChar char="▫"/>
              <a:defRPr sz="2200">
                <a:solidFill>
                  <a:srgbClr val="77588B"/>
                </a:solidFill>
              </a:defRPr>
            </a:lvl3pPr>
            <a:lvl4pPr marL="1828800" lvl="3" indent="-368300" rtl="0">
              <a:spcBef>
                <a:spcPts val="0"/>
              </a:spcBef>
              <a:spcAft>
                <a:spcPts val="0"/>
              </a:spcAft>
              <a:buClr>
                <a:srgbClr val="77588B"/>
              </a:buClr>
              <a:buSzPts val="2200"/>
              <a:buChar char="▫"/>
              <a:defRPr sz="2200">
                <a:solidFill>
                  <a:srgbClr val="77588B"/>
                </a:solidFill>
              </a:defRPr>
            </a:lvl4pPr>
            <a:lvl5pPr marL="2286000" lvl="4" indent="-368300" rtl="0">
              <a:spcBef>
                <a:spcPts val="0"/>
              </a:spcBef>
              <a:spcAft>
                <a:spcPts val="0"/>
              </a:spcAft>
              <a:buClr>
                <a:srgbClr val="77588B"/>
              </a:buClr>
              <a:buSzPts val="2200"/>
              <a:buChar char="▫"/>
              <a:defRPr sz="2200">
                <a:solidFill>
                  <a:srgbClr val="77588B"/>
                </a:solidFill>
              </a:defRPr>
            </a:lvl5pPr>
            <a:lvl6pPr marL="2743200" lvl="5" indent="-368300" rtl="0">
              <a:spcBef>
                <a:spcPts val="0"/>
              </a:spcBef>
              <a:spcAft>
                <a:spcPts val="0"/>
              </a:spcAft>
              <a:buClr>
                <a:srgbClr val="77588B"/>
              </a:buClr>
              <a:buSzPts val="2200"/>
              <a:buChar char="▫"/>
              <a:defRPr sz="2200">
                <a:solidFill>
                  <a:srgbClr val="77588B"/>
                </a:solidFill>
              </a:defRPr>
            </a:lvl6pPr>
            <a:lvl7pPr marL="3200400" lvl="6" indent="-368300" rtl="0">
              <a:spcBef>
                <a:spcPts val="0"/>
              </a:spcBef>
              <a:spcAft>
                <a:spcPts val="0"/>
              </a:spcAft>
              <a:buClr>
                <a:srgbClr val="77588B"/>
              </a:buClr>
              <a:buSzPts val="2200"/>
              <a:buChar char="▫"/>
              <a:defRPr sz="2200">
                <a:solidFill>
                  <a:srgbClr val="77588B"/>
                </a:solidFill>
              </a:defRPr>
            </a:lvl7pPr>
            <a:lvl8pPr marL="3657600" lvl="7" indent="-368300" rtl="0">
              <a:spcBef>
                <a:spcPts val="0"/>
              </a:spcBef>
              <a:spcAft>
                <a:spcPts val="0"/>
              </a:spcAft>
              <a:buClr>
                <a:srgbClr val="77588B"/>
              </a:buClr>
              <a:buSzPts val="2200"/>
              <a:buChar char="▫"/>
              <a:defRPr sz="2200">
                <a:solidFill>
                  <a:srgbClr val="77588B"/>
                </a:solidFill>
              </a:defRPr>
            </a:lvl8pPr>
            <a:lvl9pPr marL="4114800" lvl="8" indent="-368300" rtl="0">
              <a:spcBef>
                <a:spcPts val="0"/>
              </a:spcBef>
              <a:spcAft>
                <a:spcPts val="0"/>
              </a:spcAft>
              <a:buClr>
                <a:srgbClr val="77588B"/>
              </a:buClr>
              <a:buSzPts val="2200"/>
              <a:buChar char="▫"/>
              <a:defRPr sz="2200">
                <a:solidFill>
                  <a:srgbClr val="77588B"/>
                </a:solidFill>
              </a:defRPr>
            </a:lvl9pPr>
          </a:lstStyle>
          <a:p>
            <a:endParaRPr/>
          </a:p>
        </p:txBody>
      </p:sp>
      <p:sp>
        <p:nvSpPr>
          <p:cNvPr id="40" name="Google Shape;40;p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1"/>
        <p:cNvGrpSpPr/>
        <p:nvPr/>
      </p:nvGrpSpPr>
      <p:grpSpPr>
        <a:xfrm>
          <a:off x="0" y="0"/>
          <a:ext cx="0" cy="0"/>
          <a:chOff x="0" y="0"/>
          <a:chExt cx="0" cy="0"/>
        </a:xfrm>
      </p:grpSpPr>
      <p:sp>
        <p:nvSpPr>
          <p:cNvPr id="42" name="Google Shape;42;p7"/>
          <p:cNvSpPr/>
          <p:nvPr/>
        </p:nvSpPr>
        <p:spPr>
          <a:xfrm>
            <a:off x="2686000" y="-9200"/>
            <a:ext cx="6458100" cy="5152800"/>
          </a:xfrm>
          <a:prstGeom prst="rect">
            <a:avLst/>
          </a:prstGeom>
          <a:gradFill>
            <a:gsLst>
              <a:gs pos="0">
                <a:srgbClr val="020F2B">
                  <a:alpha val="33725"/>
                </a:srgbClr>
              </a:gs>
              <a:gs pos="100000">
                <a:srgbClr val="010C16">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9200" y="-9200"/>
            <a:ext cx="2695200" cy="2585700"/>
          </a:xfrm>
          <a:prstGeom prst="rect">
            <a:avLst/>
          </a:prstGeom>
          <a:gradFill>
            <a:gsLst>
              <a:gs pos="0">
                <a:srgbClr val="FFFFFF">
                  <a:alpha val="19215"/>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BM Plex Sans Condensed SemiBold"/>
              <a:ea typeface="IBM Plex Sans Condensed SemiBold"/>
              <a:cs typeface="IBM Plex Sans Condensed SemiBold"/>
              <a:sym typeface="IBM Plex Sans Condensed SemiBold"/>
            </a:endParaRPr>
          </a:p>
        </p:txBody>
      </p:sp>
      <p:pic>
        <p:nvPicPr>
          <p:cNvPr id="44" name="Google Shape;44;p7"/>
          <p:cNvPicPr preferRelativeResize="0"/>
          <p:nvPr/>
        </p:nvPicPr>
        <p:blipFill>
          <a:blip r:embed="rId2">
            <a:alphaModFix amt="60000"/>
          </a:blip>
          <a:stretch>
            <a:fillRect/>
          </a:stretch>
        </p:blipFill>
        <p:spPr>
          <a:xfrm rot="-5400000">
            <a:off x="195236" y="2490739"/>
            <a:ext cx="5152700" cy="171222"/>
          </a:xfrm>
          <a:prstGeom prst="rect">
            <a:avLst/>
          </a:prstGeom>
          <a:noFill/>
          <a:ln>
            <a:noFill/>
          </a:ln>
        </p:spPr>
      </p:pic>
      <p:sp>
        <p:nvSpPr>
          <p:cNvPr id="45" name="Google Shape;45;p7"/>
          <p:cNvSpPr txBox="1">
            <a:spLocks noGrp="1"/>
          </p:cNvSpPr>
          <p:nvPr>
            <p:ph type="title"/>
          </p:nvPr>
        </p:nvSpPr>
        <p:spPr>
          <a:xfrm>
            <a:off x="306400" y="557250"/>
            <a:ext cx="2064000" cy="4061700"/>
          </a:xfrm>
          <a:prstGeom prst="rect">
            <a:avLst/>
          </a:prstGeom>
        </p:spPr>
        <p:txBody>
          <a:bodyPr spcFirstLastPara="1" wrap="square" lIns="0" tIns="0" rIns="0" bIns="0"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6" name="Google Shape;46;p7"/>
          <p:cNvSpPr txBox="1">
            <a:spLocks noGrp="1"/>
          </p:cNvSpPr>
          <p:nvPr>
            <p:ph type="body" idx="1"/>
          </p:nvPr>
        </p:nvSpPr>
        <p:spPr>
          <a:xfrm>
            <a:off x="3172775" y="557250"/>
            <a:ext cx="2676300" cy="4061700"/>
          </a:xfrm>
          <a:prstGeom prst="rect">
            <a:avLst/>
          </a:prstGeom>
        </p:spPr>
        <p:txBody>
          <a:bodyPr spcFirstLastPara="1" wrap="square" lIns="0" tIns="0" rIns="0" bIns="0"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47" name="Google Shape;47;p7"/>
          <p:cNvSpPr txBox="1">
            <a:spLocks noGrp="1"/>
          </p:cNvSpPr>
          <p:nvPr>
            <p:ph type="body" idx="2"/>
          </p:nvPr>
        </p:nvSpPr>
        <p:spPr>
          <a:xfrm>
            <a:off x="6010374" y="557250"/>
            <a:ext cx="2676300" cy="4061700"/>
          </a:xfrm>
          <a:prstGeom prst="rect">
            <a:avLst/>
          </a:prstGeom>
        </p:spPr>
        <p:txBody>
          <a:bodyPr spcFirstLastPara="1" wrap="square" lIns="0" tIns="0" rIns="0" bIns="0"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48" name="Google Shape;48;p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4"/>
        <p:cNvGrpSpPr/>
        <p:nvPr/>
      </p:nvGrpSpPr>
      <p:grpSpPr>
        <a:xfrm>
          <a:off x="0" y="0"/>
          <a:ext cx="0" cy="0"/>
          <a:chOff x="0" y="0"/>
          <a:chExt cx="0" cy="0"/>
        </a:xfrm>
      </p:grpSpPr>
      <p:sp>
        <p:nvSpPr>
          <p:cNvPr id="65" name="Google Shape;65;p10"/>
          <p:cNvSpPr/>
          <p:nvPr/>
        </p:nvSpPr>
        <p:spPr>
          <a:xfrm flipH="1">
            <a:off x="100" y="4078500"/>
            <a:ext cx="9144000" cy="1065000"/>
          </a:xfrm>
          <a:prstGeom prst="rect">
            <a:avLst/>
          </a:prstGeom>
          <a:gradFill>
            <a:gsLst>
              <a:gs pos="0">
                <a:srgbClr val="020F2B">
                  <a:alpha val="33725"/>
                </a:srgbClr>
              </a:gs>
              <a:gs pos="100000">
                <a:srgbClr val="010C16">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0"/>
          <p:cNvSpPr/>
          <p:nvPr/>
        </p:nvSpPr>
        <p:spPr>
          <a:xfrm rot="10800000" flipH="1">
            <a:off x="-9200" y="2208500"/>
            <a:ext cx="9144000" cy="1869900"/>
          </a:xfrm>
          <a:prstGeom prst="rect">
            <a:avLst/>
          </a:prstGeom>
          <a:gradFill>
            <a:gsLst>
              <a:gs pos="0">
                <a:srgbClr val="FFFFFF">
                  <a:alpha val="19215"/>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BM Plex Sans Condensed SemiBold"/>
              <a:ea typeface="IBM Plex Sans Condensed SemiBold"/>
              <a:cs typeface="IBM Plex Sans Condensed SemiBold"/>
              <a:sym typeface="IBM Plex Sans Condensed SemiBold"/>
            </a:endParaRPr>
          </a:p>
        </p:txBody>
      </p:sp>
      <p:pic>
        <p:nvPicPr>
          <p:cNvPr id="67" name="Google Shape;67;p10"/>
          <p:cNvPicPr preferRelativeResize="0"/>
          <p:nvPr/>
        </p:nvPicPr>
        <p:blipFill>
          <a:blip r:embed="rId2">
            <a:alphaModFix amt="60000"/>
          </a:blip>
          <a:stretch>
            <a:fillRect/>
          </a:stretch>
        </p:blipFill>
        <p:spPr>
          <a:xfrm rot="5400000">
            <a:off x="4455737" y="-371788"/>
            <a:ext cx="232525" cy="9132900"/>
          </a:xfrm>
          <a:prstGeom prst="rect">
            <a:avLst/>
          </a:prstGeom>
          <a:noFill/>
          <a:ln>
            <a:noFill/>
          </a:ln>
        </p:spPr>
      </p:pic>
      <p:sp>
        <p:nvSpPr>
          <p:cNvPr id="68" name="Google Shape;68;p10"/>
          <p:cNvSpPr txBox="1">
            <a:spLocks noGrp="1"/>
          </p:cNvSpPr>
          <p:nvPr>
            <p:ph type="body" idx="1"/>
          </p:nvPr>
        </p:nvSpPr>
        <p:spPr>
          <a:xfrm>
            <a:off x="457200" y="4078501"/>
            <a:ext cx="8229600" cy="1065000"/>
          </a:xfrm>
          <a:prstGeom prst="rect">
            <a:avLst/>
          </a:prstGeom>
        </p:spPr>
        <p:txBody>
          <a:bodyPr spcFirstLastPara="1" wrap="square" lIns="0" tIns="0" rIns="0" bIns="0" anchor="ctr" anchorCtr="0">
            <a:noAutofit/>
          </a:bodyPr>
          <a:lstStyle>
            <a:lvl1pPr marL="457200" lvl="0" indent="-228600" algn="ctr">
              <a:spcBef>
                <a:spcPts val="360"/>
              </a:spcBef>
              <a:spcAft>
                <a:spcPts val="0"/>
              </a:spcAft>
              <a:buSzPts val="1400"/>
              <a:buNone/>
              <a:defRPr sz="1400"/>
            </a:lvl1pPr>
          </a:lstStyle>
          <a:p>
            <a:endParaRPr/>
          </a:p>
        </p:txBody>
      </p:sp>
      <p:sp>
        <p:nvSpPr>
          <p:cNvPr id="69" name="Google Shape;69;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vertical decoration" type="blank">
  <p:cSld name="BLANK">
    <p:spTree>
      <p:nvGrpSpPr>
        <p:cNvPr id="1" name="Shape 70"/>
        <p:cNvGrpSpPr/>
        <p:nvPr/>
      </p:nvGrpSpPr>
      <p:grpSpPr>
        <a:xfrm>
          <a:off x="0" y="0"/>
          <a:ext cx="0" cy="0"/>
          <a:chOff x="0" y="0"/>
          <a:chExt cx="0" cy="0"/>
        </a:xfrm>
      </p:grpSpPr>
      <p:sp>
        <p:nvSpPr>
          <p:cNvPr id="71" name="Google Shape;71;p1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
        <p:nvSpPr>
          <p:cNvPr id="72" name="Google Shape;72;p11"/>
          <p:cNvSpPr/>
          <p:nvPr/>
        </p:nvSpPr>
        <p:spPr>
          <a:xfrm>
            <a:off x="1328200" y="-9200"/>
            <a:ext cx="7815900" cy="5152800"/>
          </a:xfrm>
          <a:prstGeom prst="rect">
            <a:avLst/>
          </a:prstGeom>
          <a:gradFill>
            <a:gsLst>
              <a:gs pos="0">
                <a:srgbClr val="020F2B">
                  <a:alpha val="33725"/>
                </a:srgbClr>
              </a:gs>
              <a:gs pos="100000">
                <a:srgbClr val="010C16">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a:off x="-9200" y="-9200"/>
            <a:ext cx="1337400" cy="2585700"/>
          </a:xfrm>
          <a:prstGeom prst="rect">
            <a:avLst/>
          </a:prstGeom>
          <a:gradFill>
            <a:gsLst>
              <a:gs pos="0">
                <a:srgbClr val="FFFFFF">
                  <a:alpha val="19215"/>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BM Plex Sans Condensed SemiBold"/>
              <a:ea typeface="IBM Plex Sans Condensed SemiBold"/>
              <a:cs typeface="IBM Plex Sans Condensed SemiBold"/>
              <a:sym typeface="IBM Plex Sans Condensed SemiBold"/>
            </a:endParaRPr>
          </a:p>
        </p:txBody>
      </p:sp>
      <p:pic>
        <p:nvPicPr>
          <p:cNvPr id="74" name="Google Shape;74;p11"/>
          <p:cNvPicPr preferRelativeResize="0"/>
          <p:nvPr/>
        </p:nvPicPr>
        <p:blipFill>
          <a:blip r:embed="rId2">
            <a:alphaModFix amt="60000"/>
          </a:blip>
          <a:stretch>
            <a:fillRect/>
          </a:stretch>
        </p:blipFill>
        <p:spPr>
          <a:xfrm rot="-5400000">
            <a:off x="-1162539" y="2490739"/>
            <a:ext cx="5152700" cy="17122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77588B"/>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06400" y="557250"/>
            <a:ext cx="2064000" cy="4061700"/>
          </a:xfrm>
          <a:prstGeom prst="rect">
            <a:avLst/>
          </a:prstGeom>
          <a:noFill/>
          <a:ln>
            <a:noFill/>
          </a:ln>
          <a:effectLst>
            <a:outerShdw blurRad="28575" dist="9525" dir="5400000" algn="bl" rotWithShape="0">
              <a:srgbClr val="010C16">
                <a:alpha val="15000"/>
              </a:srgbClr>
            </a:outerShdw>
          </a:effectLst>
        </p:spPr>
        <p:txBody>
          <a:bodyPr spcFirstLastPara="1" wrap="square" lIns="0" tIns="0" rIns="0" bIns="0" anchor="t" anchorCtr="0">
            <a:noAutofit/>
          </a:bodyPr>
          <a:lstStyle>
            <a:lvl1pPr lvl="0" algn="r">
              <a:spcBef>
                <a:spcPts val="0"/>
              </a:spcBef>
              <a:spcAft>
                <a:spcPts val="0"/>
              </a:spcAft>
              <a:buClr>
                <a:srgbClr val="FFFFFF"/>
              </a:buClr>
              <a:buSzPts val="3000"/>
              <a:buFont typeface="IBM Plex Sans Condensed SemiBold"/>
              <a:buNone/>
              <a:defRPr sz="3000">
                <a:solidFill>
                  <a:srgbClr val="FFFFFF"/>
                </a:solidFill>
                <a:latin typeface="IBM Plex Sans Condensed SemiBold"/>
                <a:ea typeface="IBM Plex Sans Condensed SemiBold"/>
                <a:cs typeface="IBM Plex Sans Condensed SemiBold"/>
                <a:sym typeface="IBM Plex Sans Condensed SemiBold"/>
              </a:defRPr>
            </a:lvl1pPr>
            <a:lvl2pPr lvl="1" algn="r">
              <a:spcBef>
                <a:spcPts val="0"/>
              </a:spcBef>
              <a:spcAft>
                <a:spcPts val="0"/>
              </a:spcAft>
              <a:buClr>
                <a:srgbClr val="FFFFFF"/>
              </a:buClr>
              <a:buSzPts val="3000"/>
              <a:buFont typeface="IBM Plex Sans Condensed SemiBold"/>
              <a:buNone/>
              <a:defRPr sz="3000">
                <a:solidFill>
                  <a:srgbClr val="FFFFFF"/>
                </a:solidFill>
                <a:latin typeface="IBM Plex Sans Condensed SemiBold"/>
                <a:ea typeface="IBM Plex Sans Condensed SemiBold"/>
                <a:cs typeface="IBM Plex Sans Condensed SemiBold"/>
                <a:sym typeface="IBM Plex Sans Condensed SemiBold"/>
              </a:defRPr>
            </a:lvl2pPr>
            <a:lvl3pPr lvl="2" algn="r">
              <a:spcBef>
                <a:spcPts val="0"/>
              </a:spcBef>
              <a:spcAft>
                <a:spcPts val="0"/>
              </a:spcAft>
              <a:buClr>
                <a:srgbClr val="FFFFFF"/>
              </a:buClr>
              <a:buSzPts val="3000"/>
              <a:buFont typeface="IBM Plex Sans Condensed SemiBold"/>
              <a:buNone/>
              <a:defRPr sz="3000">
                <a:solidFill>
                  <a:srgbClr val="FFFFFF"/>
                </a:solidFill>
                <a:latin typeface="IBM Plex Sans Condensed SemiBold"/>
                <a:ea typeface="IBM Plex Sans Condensed SemiBold"/>
                <a:cs typeface="IBM Plex Sans Condensed SemiBold"/>
                <a:sym typeface="IBM Plex Sans Condensed SemiBold"/>
              </a:defRPr>
            </a:lvl3pPr>
            <a:lvl4pPr lvl="3" algn="r">
              <a:spcBef>
                <a:spcPts val="0"/>
              </a:spcBef>
              <a:spcAft>
                <a:spcPts val="0"/>
              </a:spcAft>
              <a:buClr>
                <a:srgbClr val="FFFFFF"/>
              </a:buClr>
              <a:buSzPts val="3000"/>
              <a:buFont typeface="IBM Plex Sans Condensed SemiBold"/>
              <a:buNone/>
              <a:defRPr sz="3000">
                <a:solidFill>
                  <a:srgbClr val="FFFFFF"/>
                </a:solidFill>
                <a:latin typeface="IBM Plex Sans Condensed SemiBold"/>
                <a:ea typeface="IBM Plex Sans Condensed SemiBold"/>
                <a:cs typeface="IBM Plex Sans Condensed SemiBold"/>
                <a:sym typeface="IBM Plex Sans Condensed SemiBold"/>
              </a:defRPr>
            </a:lvl4pPr>
            <a:lvl5pPr lvl="4" algn="r">
              <a:spcBef>
                <a:spcPts val="0"/>
              </a:spcBef>
              <a:spcAft>
                <a:spcPts val="0"/>
              </a:spcAft>
              <a:buClr>
                <a:srgbClr val="FFFFFF"/>
              </a:buClr>
              <a:buSzPts val="3000"/>
              <a:buFont typeface="IBM Plex Sans Condensed SemiBold"/>
              <a:buNone/>
              <a:defRPr sz="3000">
                <a:solidFill>
                  <a:srgbClr val="FFFFFF"/>
                </a:solidFill>
                <a:latin typeface="IBM Plex Sans Condensed SemiBold"/>
                <a:ea typeface="IBM Plex Sans Condensed SemiBold"/>
                <a:cs typeface="IBM Plex Sans Condensed SemiBold"/>
                <a:sym typeface="IBM Plex Sans Condensed SemiBold"/>
              </a:defRPr>
            </a:lvl5pPr>
            <a:lvl6pPr lvl="5" algn="r">
              <a:spcBef>
                <a:spcPts val="0"/>
              </a:spcBef>
              <a:spcAft>
                <a:spcPts val="0"/>
              </a:spcAft>
              <a:buClr>
                <a:srgbClr val="FFFFFF"/>
              </a:buClr>
              <a:buSzPts val="3000"/>
              <a:buFont typeface="IBM Plex Sans Condensed SemiBold"/>
              <a:buNone/>
              <a:defRPr sz="3000">
                <a:solidFill>
                  <a:srgbClr val="FFFFFF"/>
                </a:solidFill>
                <a:latin typeface="IBM Plex Sans Condensed SemiBold"/>
                <a:ea typeface="IBM Plex Sans Condensed SemiBold"/>
                <a:cs typeface="IBM Plex Sans Condensed SemiBold"/>
                <a:sym typeface="IBM Plex Sans Condensed SemiBold"/>
              </a:defRPr>
            </a:lvl6pPr>
            <a:lvl7pPr lvl="6" algn="r">
              <a:spcBef>
                <a:spcPts val="0"/>
              </a:spcBef>
              <a:spcAft>
                <a:spcPts val="0"/>
              </a:spcAft>
              <a:buClr>
                <a:srgbClr val="FFFFFF"/>
              </a:buClr>
              <a:buSzPts val="3000"/>
              <a:buFont typeface="IBM Plex Sans Condensed SemiBold"/>
              <a:buNone/>
              <a:defRPr sz="3000">
                <a:solidFill>
                  <a:srgbClr val="FFFFFF"/>
                </a:solidFill>
                <a:latin typeface="IBM Plex Sans Condensed SemiBold"/>
                <a:ea typeface="IBM Plex Sans Condensed SemiBold"/>
                <a:cs typeface="IBM Plex Sans Condensed SemiBold"/>
                <a:sym typeface="IBM Plex Sans Condensed SemiBold"/>
              </a:defRPr>
            </a:lvl7pPr>
            <a:lvl8pPr lvl="7" algn="r">
              <a:spcBef>
                <a:spcPts val="0"/>
              </a:spcBef>
              <a:spcAft>
                <a:spcPts val="0"/>
              </a:spcAft>
              <a:buClr>
                <a:srgbClr val="FFFFFF"/>
              </a:buClr>
              <a:buSzPts val="3000"/>
              <a:buFont typeface="IBM Plex Sans Condensed SemiBold"/>
              <a:buNone/>
              <a:defRPr sz="3000">
                <a:solidFill>
                  <a:srgbClr val="FFFFFF"/>
                </a:solidFill>
                <a:latin typeface="IBM Plex Sans Condensed SemiBold"/>
                <a:ea typeface="IBM Plex Sans Condensed SemiBold"/>
                <a:cs typeface="IBM Plex Sans Condensed SemiBold"/>
                <a:sym typeface="IBM Plex Sans Condensed SemiBold"/>
              </a:defRPr>
            </a:lvl8pPr>
            <a:lvl9pPr lvl="8" algn="r">
              <a:spcBef>
                <a:spcPts val="0"/>
              </a:spcBef>
              <a:spcAft>
                <a:spcPts val="0"/>
              </a:spcAft>
              <a:buClr>
                <a:srgbClr val="FFFFFF"/>
              </a:buClr>
              <a:buSzPts val="3000"/>
              <a:buFont typeface="IBM Plex Sans Condensed SemiBold"/>
              <a:buNone/>
              <a:defRPr sz="3000">
                <a:solidFill>
                  <a:srgbClr val="FFFFFF"/>
                </a:solidFill>
                <a:latin typeface="IBM Plex Sans Condensed SemiBold"/>
                <a:ea typeface="IBM Plex Sans Condensed SemiBold"/>
                <a:cs typeface="IBM Plex Sans Condensed SemiBold"/>
                <a:sym typeface="IBM Plex Sans Condensed SemiBold"/>
              </a:defRPr>
            </a:lvl9pPr>
          </a:lstStyle>
          <a:p>
            <a:endParaRPr/>
          </a:p>
        </p:txBody>
      </p:sp>
      <p:sp>
        <p:nvSpPr>
          <p:cNvPr id="7" name="Google Shape;7;p1"/>
          <p:cNvSpPr txBox="1">
            <a:spLocks noGrp="1"/>
          </p:cNvSpPr>
          <p:nvPr>
            <p:ph type="body" idx="1"/>
          </p:nvPr>
        </p:nvSpPr>
        <p:spPr>
          <a:xfrm>
            <a:off x="3174425" y="557250"/>
            <a:ext cx="5512500" cy="4061700"/>
          </a:xfrm>
          <a:prstGeom prst="rect">
            <a:avLst/>
          </a:prstGeom>
          <a:noFill/>
          <a:ln>
            <a:noFill/>
          </a:ln>
        </p:spPr>
        <p:txBody>
          <a:bodyPr spcFirstLastPara="1" wrap="square" lIns="0" tIns="0" rIns="0" bIns="0" anchor="t" anchorCtr="0">
            <a:noAutofit/>
          </a:bodyPr>
          <a:lstStyle>
            <a:lvl1pPr marL="457200" lvl="0" indent="-393700">
              <a:spcBef>
                <a:spcPts val="600"/>
              </a:spcBef>
              <a:spcAft>
                <a:spcPts val="0"/>
              </a:spcAft>
              <a:buClr>
                <a:srgbClr val="FFFFFF"/>
              </a:buClr>
              <a:buSzPts val="2600"/>
              <a:buFont typeface="IBM Plex Sans Condensed"/>
              <a:buChar char="▫"/>
              <a:defRPr sz="2600">
                <a:solidFill>
                  <a:srgbClr val="FFFFFF"/>
                </a:solidFill>
                <a:latin typeface="IBM Plex Sans Condensed"/>
                <a:ea typeface="IBM Plex Sans Condensed"/>
                <a:cs typeface="IBM Plex Sans Condensed"/>
                <a:sym typeface="IBM Plex Sans Condensed"/>
              </a:defRPr>
            </a:lvl1pPr>
            <a:lvl2pPr marL="914400" lvl="1" indent="-393700">
              <a:spcBef>
                <a:spcPts val="0"/>
              </a:spcBef>
              <a:spcAft>
                <a:spcPts val="0"/>
              </a:spcAft>
              <a:buClr>
                <a:srgbClr val="FFFFFF"/>
              </a:buClr>
              <a:buSzPts val="2600"/>
              <a:buFont typeface="IBM Plex Sans Condensed"/>
              <a:buChar char="▫"/>
              <a:defRPr sz="2600">
                <a:solidFill>
                  <a:srgbClr val="FFFFFF"/>
                </a:solidFill>
                <a:latin typeface="IBM Plex Sans Condensed"/>
                <a:ea typeface="IBM Plex Sans Condensed"/>
                <a:cs typeface="IBM Plex Sans Condensed"/>
                <a:sym typeface="IBM Plex Sans Condensed"/>
              </a:defRPr>
            </a:lvl2pPr>
            <a:lvl3pPr marL="1371600" lvl="2" indent="-393700">
              <a:spcBef>
                <a:spcPts val="0"/>
              </a:spcBef>
              <a:spcAft>
                <a:spcPts val="0"/>
              </a:spcAft>
              <a:buClr>
                <a:srgbClr val="FFFFFF"/>
              </a:buClr>
              <a:buSzPts val="2600"/>
              <a:buFont typeface="IBM Plex Sans Condensed"/>
              <a:buChar char="▫"/>
              <a:defRPr sz="2600">
                <a:solidFill>
                  <a:srgbClr val="FFFFFF"/>
                </a:solidFill>
                <a:latin typeface="IBM Plex Sans Condensed"/>
                <a:ea typeface="IBM Plex Sans Condensed"/>
                <a:cs typeface="IBM Plex Sans Condensed"/>
                <a:sym typeface="IBM Plex Sans Condensed"/>
              </a:defRPr>
            </a:lvl3pPr>
            <a:lvl4pPr marL="1828800" lvl="3" indent="-393700">
              <a:spcBef>
                <a:spcPts val="0"/>
              </a:spcBef>
              <a:spcAft>
                <a:spcPts val="0"/>
              </a:spcAft>
              <a:buClr>
                <a:srgbClr val="FFFFFF"/>
              </a:buClr>
              <a:buSzPts val="2600"/>
              <a:buFont typeface="IBM Plex Sans Condensed"/>
              <a:buChar char="▫"/>
              <a:defRPr sz="2600">
                <a:solidFill>
                  <a:srgbClr val="FFFFFF"/>
                </a:solidFill>
                <a:latin typeface="IBM Plex Sans Condensed"/>
                <a:ea typeface="IBM Plex Sans Condensed"/>
                <a:cs typeface="IBM Plex Sans Condensed"/>
                <a:sym typeface="IBM Plex Sans Condensed"/>
              </a:defRPr>
            </a:lvl4pPr>
            <a:lvl5pPr marL="2286000" lvl="4" indent="-393700">
              <a:spcBef>
                <a:spcPts val="0"/>
              </a:spcBef>
              <a:spcAft>
                <a:spcPts val="0"/>
              </a:spcAft>
              <a:buClr>
                <a:srgbClr val="FFFFFF"/>
              </a:buClr>
              <a:buSzPts val="2600"/>
              <a:buFont typeface="IBM Plex Sans Condensed"/>
              <a:buChar char="▫"/>
              <a:defRPr sz="2600">
                <a:solidFill>
                  <a:srgbClr val="FFFFFF"/>
                </a:solidFill>
                <a:latin typeface="IBM Plex Sans Condensed"/>
                <a:ea typeface="IBM Plex Sans Condensed"/>
                <a:cs typeface="IBM Plex Sans Condensed"/>
                <a:sym typeface="IBM Plex Sans Condensed"/>
              </a:defRPr>
            </a:lvl5pPr>
            <a:lvl6pPr marL="2743200" lvl="5" indent="-393700">
              <a:spcBef>
                <a:spcPts val="0"/>
              </a:spcBef>
              <a:spcAft>
                <a:spcPts val="0"/>
              </a:spcAft>
              <a:buClr>
                <a:srgbClr val="FFFFFF"/>
              </a:buClr>
              <a:buSzPts val="2600"/>
              <a:buFont typeface="IBM Plex Sans Condensed"/>
              <a:buChar char="▫"/>
              <a:defRPr sz="2600">
                <a:solidFill>
                  <a:srgbClr val="FFFFFF"/>
                </a:solidFill>
                <a:latin typeface="IBM Plex Sans Condensed"/>
                <a:ea typeface="IBM Plex Sans Condensed"/>
                <a:cs typeface="IBM Plex Sans Condensed"/>
                <a:sym typeface="IBM Plex Sans Condensed"/>
              </a:defRPr>
            </a:lvl6pPr>
            <a:lvl7pPr marL="3200400" lvl="6" indent="-393700">
              <a:spcBef>
                <a:spcPts val="0"/>
              </a:spcBef>
              <a:spcAft>
                <a:spcPts val="0"/>
              </a:spcAft>
              <a:buClr>
                <a:srgbClr val="FFFFFF"/>
              </a:buClr>
              <a:buSzPts val="2600"/>
              <a:buFont typeface="IBM Plex Sans Condensed"/>
              <a:buChar char="▫"/>
              <a:defRPr sz="2600">
                <a:solidFill>
                  <a:srgbClr val="FFFFFF"/>
                </a:solidFill>
                <a:latin typeface="IBM Plex Sans Condensed"/>
                <a:ea typeface="IBM Plex Sans Condensed"/>
                <a:cs typeface="IBM Plex Sans Condensed"/>
                <a:sym typeface="IBM Plex Sans Condensed"/>
              </a:defRPr>
            </a:lvl7pPr>
            <a:lvl8pPr marL="3657600" lvl="7" indent="-393700">
              <a:spcBef>
                <a:spcPts val="0"/>
              </a:spcBef>
              <a:spcAft>
                <a:spcPts val="0"/>
              </a:spcAft>
              <a:buClr>
                <a:srgbClr val="FFFFFF"/>
              </a:buClr>
              <a:buSzPts val="2600"/>
              <a:buFont typeface="IBM Plex Sans Condensed"/>
              <a:buChar char="▫"/>
              <a:defRPr sz="2600">
                <a:solidFill>
                  <a:srgbClr val="FFFFFF"/>
                </a:solidFill>
                <a:latin typeface="IBM Plex Sans Condensed"/>
                <a:ea typeface="IBM Plex Sans Condensed"/>
                <a:cs typeface="IBM Plex Sans Condensed"/>
                <a:sym typeface="IBM Plex Sans Condensed"/>
              </a:defRPr>
            </a:lvl8pPr>
            <a:lvl9pPr marL="4114800" lvl="8" indent="-393700">
              <a:spcBef>
                <a:spcPts val="0"/>
              </a:spcBef>
              <a:spcAft>
                <a:spcPts val="0"/>
              </a:spcAft>
              <a:buClr>
                <a:srgbClr val="FFFFFF"/>
              </a:buClr>
              <a:buSzPts val="2600"/>
              <a:buFont typeface="IBM Plex Sans Condensed"/>
              <a:buChar char="▫"/>
              <a:defRPr sz="2600">
                <a:solidFill>
                  <a:srgbClr val="FFFFFF"/>
                </a:solidFill>
                <a:latin typeface="IBM Plex Sans Condensed"/>
                <a:ea typeface="IBM Plex Sans Condensed"/>
                <a:cs typeface="IBM Plex Sans Condensed"/>
                <a:sym typeface="IBM Plex Sans Condensed"/>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300">
                <a:solidFill>
                  <a:srgbClr val="FFFFFF"/>
                </a:solidFill>
                <a:latin typeface="IBM Plex Sans Condensed SemiBold"/>
                <a:ea typeface="IBM Plex Sans Condensed SemiBold"/>
                <a:cs typeface="IBM Plex Sans Condensed SemiBold"/>
                <a:sym typeface="IBM Plex Sans Condensed SemiBold"/>
              </a:defRPr>
            </a:lvl1pPr>
            <a:lvl2pPr lvl="1" algn="r">
              <a:buNone/>
              <a:defRPr sz="1300">
                <a:solidFill>
                  <a:srgbClr val="FFFFFF"/>
                </a:solidFill>
                <a:latin typeface="IBM Plex Sans Condensed SemiBold"/>
                <a:ea typeface="IBM Plex Sans Condensed SemiBold"/>
                <a:cs typeface="IBM Plex Sans Condensed SemiBold"/>
                <a:sym typeface="IBM Plex Sans Condensed SemiBold"/>
              </a:defRPr>
            </a:lvl2pPr>
            <a:lvl3pPr lvl="2" algn="r">
              <a:buNone/>
              <a:defRPr sz="1300">
                <a:solidFill>
                  <a:srgbClr val="FFFFFF"/>
                </a:solidFill>
                <a:latin typeface="IBM Plex Sans Condensed SemiBold"/>
                <a:ea typeface="IBM Plex Sans Condensed SemiBold"/>
                <a:cs typeface="IBM Plex Sans Condensed SemiBold"/>
                <a:sym typeface="IBM Plex Sans Condensed SemiBold"/>
              </a:defRPr>
            </a:lvl3pPr>
            <a:lvl4pPr lvl="3" algn="r">
              <a:buNone/>
              <a:defRPr sz="1300">
                <a:solidFill>
                  <a:srgbClr val="FFFFFF"/>
                </a:solidFill>
                <a:latin typeface="IBM Plex Sans Condensed SemiBold"/>
                <a:ea typeface="IBM Plex Sans Condensed SemiBold"/>
                <a:cs typeface="IBM Plex Sans Condensed SemiBold"/>
                <a:sym typeface="IBM Plex Sans Condensed SemiBold"/>
              </a:defRPr>
            </a:lvl4pPr>
            <a:lvl5pPr lvl="4" algn="r">
              <a:buNone/>
              <a:defRPr sz="1300">
                <a:solidFill>
                  <a:srgbClr val="FFFFFF"/>
                </a:solidFill>
                <a:latin typeface="IBM Plex Sans Condensed SemiBold"/>
                <a:ea typeface="IBM Plex Sans Condensed SemiBold"/>
                <a:cs typeface="IBM Plex Sans Condensed SemiBold"/>
                <a:sym typeface="IBM Plex Sans Condensed SemiBold"/>
              </a:defRPr>
            </a:lvl5pPr>
            <a:lvl6pPr lvl="5" algn="r">
              <a:buNone/>
              <a:defRPr sz="1300">
                <a:solidFill>
                  <a:srgbClr val="FFFFFF"/>
                </a:solidFill>
                <a:latin typeface="IBM Plex Sans Condensed SemiBold"/>
                <a:ea typeface="IBM Plex Sans Condensed SemiBold"/>
                <a:cs typeface="IBM Plex Sans Condensed SemiBold"/>
                <a:sym typeface="IBM Plex Sans Condensed SemiBold"/>
              </a:defRPr>
            </a:lvl6pPr>
            <a:lvl7pPr lvl="6" algn="r">
              <a:buNone/>
              <a:defRPr sz="1300">
                <a:solidFill>
                  <a:srgbClr val="FFFFFF"/>
                </a:solidFill>
                <a:latin typeface="IBM Plex Sans Condensed SemiBold"/>
                <a:ea typeface="IBM Plex Sans Condensed SemiBold"/>
                <a:cs typeface="IBM Plex Sans Condensed SemiBold"/>
                <a:sym typeface="IBM Plex Sans Condensed SemiBold"/>
              </a:defRPr>
            </a:lvl7pPr>
            <a:lvl8pPr lvl="7" algn="r">
              <a:buNone/>
              <a:defRPr sz="1300">
                <a:solidFill>
                  <a:srgbClr val="FFFFFF"/>
                </a:solidFill>
                <a:latin typeface="IBM Plex Sans Condensed SemiBold"/>
                <a:ea typeface="IBM Plex Sans Condensed SemiBold"/>
                <a:cs typeface="IBM Plex Sans Condensed SemiBold"/>
                <a:sym typeface="IBM Plex Sans Condensed SemiBold"/>
              </a:defRPr>
            </a:lvl8pPr>
            <a:lvl9pPr lvl="8" algn="r">
              <a:buNone/>
              <a:defRPr sz="1300">
                <a:solidFill>
                  <a:srgbClr val="FFFFFF"/>
                </a:solidFill>
                <a:latin typeface="IBM Plex Sans Condensed SemiBold"/>
                <a:ea typeface="IBM Plex Sans Condensed SemiBold"/>
                <a:cs typeface="IBM Plex Sans Condensed SemiBold"/>
                <a:sym typeface="IBM Plex Sans Condensed SemiBold"/>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6" r:id="rId6"/>
    <p:sldLayoutId id="214748365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4"/>
          <p:cNvSpPr txBox="1">
            <a:spLocks noGrp="1"/>
          </p:cNvSpPr>
          <p:nvPr>
            <p:ph type="ctrTitle"/>
          </p:nvPr>
        </p:nvSpPr>
        <p:spPr>
          <a:xfrm>
            <a:off x="1008725" y="2090950"/>
            <a:ext cx="7126800" cy="3052500"/>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n-US" sz="5400" dirty="0" smtClean="0">
                <a:latin typeface="Times New Roman" pitchFamily="18" charset="0"/>
                <a:cs typeface="Times New Roman" pitchFamily="18" charset="0"/>
              </a:rPr>
              <a:t>“E-Returning System”</a:t>
            </a:r>
            <a:br>
              <a:rPr lang="en-US" sz="5400" dirty="0" smtClean="0">
                <a:latin typeface="Times New Roman" pitchFamily="18" charset="0"/>
                <a:cs typeface="Times New Roman" pitchFamily="18" charset="0"/>
              </a:rPr>
            </a:br>
            <a:r>
              <a:rPr lang="en-US" sz="3200" dirty="0" smtClean="0">
                <a:latin typeface="Times New Roman" pitchFamily="18" charset="0"/>
                <a:cs typeface="Times New Roman" pitchFamily="18" charset="0"/>
              </a:rPr>
              <a:t>Submitted for partial fulfillment of Bachelor of Engineering</a:t>
            </a:r>
            <a:br>
              <a:rPr lang="en-US" sz="3200" dirty="0" smtClean="0">
                <a:latin typeface="Times New Roman" pitchFamily="18" charset="0"/>
                <a:cs typeface="Times New Roman" pitchFamily="18" charset="0"/>
              </a:rPr>
            </a:br>
            <a:r>
              <a:rPr lang="en-US" sz="2400" u="sng" dirty="0" smtClean="0">
                <a:latin typeface="Times New Roman" pitchFamily="18" charset="0"/>
                <a:cs typeface="Times New Roman" pitchFamily="18" charset="0"/>
              </a:rPr>
              <a:t>Project Guide:</a:t>
            </a:r>
            <a:br>
              <a:rPr lang="en-US" sz="2400" u="sng"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Mr. Prabodh C.P</a:t>
            </a:r>
            <a:r>
              <a:rPr lang="en-US" sz="2000" dirty="0" smtClean="0">
                <a:latin typeface="Times New Roman" pitchFamily="18" charset="0"/>
                <a:cs typeface="Times New Roman" pitchFamily="18" charset="0"/>
              </a:rPr>
              <a:t> </a:t>
            </a:r>
            <a:r>
              <a:rPr lang="en-US" sz="1200" dirty="0" smtClean="0">
                <a:latin typeface="Times New Roman" pitchFamily="18" charset="0"/>
                <a:cs typeface="Times New Roman" pitchFamily="18" charset="0"/>
              </a:rPr>
              <a:t>B.E, M.Tech</a:t>
            </a:r>
            <a:br>
              <a:rPr lang="en-US" sz="1200" dirty="0" smtClean="0">
                <a:latin typeface="Times New Roman" pitchFamily="18" charset="0"/>
                <a:cs typeface="Times New Roman" pitchFamily="18" charset="0"/>
              </a:rPr>
            </a:br>
            <a:r>
              <a:rPr lang="en-US" sz="2400" dirty="0" smtClean="0">
                <a:latin typeface="Times New Roman" pitchFamily="18" charset="0"/>
                <a:cs typeface="Times New Roman" pitchFamily="18" charset="0"/>
              </a:rPr>
              <a:t>Assistant Professor, Dept of CSE</a:t>
            </a:r>
            <a:r>
              <a:rPr lang="en-US" sz="1200" dirty="0" smtClean="0">
                <a:latin typeface="Times New Roman" pitchFamily="18" charset="0"/>
                <a:cs typeface="Times New Roman" pitchFamily="18" charset="0"/>
              </a:rPr>
              <a:t/>
            </a:r>
            <a:br>
              <a:rPr lang="en-US" sz="1200" dirty="0" smtClean="0">
                <a:latin typeface="Times New Roman" pitchFamily="18" charset="0"/>
                <a:cs typeface="Times New Roman" pitchFamily="18" charset="0"/>
              </a:rPr>
            </a:br>
            <a:r>
              <a:rPr lang="en-US" sz="1200" dirty="0" smtClean="0">
                <a:latin typeface="Times New Roman" pitchFamily="18" charset="0"/>
                <a:cs typeface="Times New Roman" pitchFamily="18" charset="0"/>
              </a:rPr>
              <a:t/>
            </a:r>
            <a:br>
              <a:rPr lang="en-US" sz="1200" dirty="0" smtClean="0">
                <a:latin typeface="Times New Roman" pitchFamily="18" charset="0"/>
                <a:cs typeface="Times New Roman" pitchFamily="18" charset="0"/>
              </a:rPr>
            </a:br>
            <a:r>
              <a:rPr lang="en-US" sz="1200" dirty="0" smtClean="0">
                <a:latin typeface="Times New Roman" pitchFamily="18" charset="0"/>
                <a:cs typeface="Times New Roman" pitchFamily="18" charset="0"/>
              </a:rPr>
              <a:t/>
            </a:r>
            <a:br>
              <a:rPr lang="en-US" sz="1200" dirty="0" smtClean="0">
                <a:latin typeface="Times New Roman" pitchFamily="18" charset="0"/>
                <a:cs typeface="Times New Roman" pitchFamily="18" charset="0"/>
              </a:rPr>
            </a:br>
            <a:r>
              <a:rPr lang="en-US" sz="3200" u="sng" dirty="0" smtClean="0">
                <a:latin typeface="Times New Roman" pitchFamily="18" charset="0"/>
                <a:cs typeface="Times New Roman" pitchFamily="18" charset="0"/>
              </a:rPr>
              <a:t/>
            </a:r>
            <a:br>
              <a:rPr lang="en-US" sz="3200" u="sng" dirty="0" smtClean="0">
                <a:latin typeface="Times New Roman" pitchFamily="18" charset="0"/>
                <a:cs typeface="Times New Roman" pitchFamily="18" charset="0"/>
              </a:rPr>
            </a:br>
            <a:endParaRPr sz="3200" u="sng">
              <a:latin typeface="Times New Roman" pitchFamily="18" charset="0"/>
              <a:cs typeface="Times New Roman" pitchFamily="18" charset="0"/>
            </a:endParaRPr>
          </a:p>
        </p:txBody>
      </p:sp>
      <p:pic>
        <p:nvPicPr>
          <p:cNvPr id="11" name="Picture 10"/>
          <p:cNvPicPr/>
          <p:nvPr/>
        </p:nvPicPr>
        <p:blipFill>
          <a:blip r:embed="rId3">
            <a:extLst>
              <a:ext uri="{28A0092B-C50C-407E-A947-70E740481C1C}">
                <a14:useLocalDpi xmlns:lc="http://schemas.openxmlformats.org/drawingml/2006/lockedCanvas" xmlns:pic="http://schemas.openxmlformats.org/drawingml/2006/picture" xmlns="" xmlns:wpc="http://schemas.microsoft.com/office/word/2010/wordprocessingCanvas" xmlns:mc="http://schemas.openxmlformats.org/markup-compatibility/2006" xmlns:o="urn:schemas-microsoft-com:office:office" xmlns:v="urn:schemas-microsoft-com:vml" xmlns:wp14="http://schemas.microsoft.com/office/word/2010/wordprocessingDrawing" xmlns:w10="urn:schemas-microsoft-com:office:word" xmlns:w="http://schemas.openxmlformats.org/wordprocessingml/2006/main" xmlns:w14="http://schemas.microsoft.com/office/word/2010/wordml" xmlns:wpg="http://schemas.microsoft.com/office/word/2010/wordprocessingGroup" xmlns:wpi="http://schemas.microsoft.com/office/word/2010/wordprocessingInk" xmlns:wps="http://schemas.microsoft.com/office/word/2010/wordprocessingShape" xmlns:a14="http://schemas.microsoft.com/office/drawing/2010/main" xmlns:wne="http://schemas.microsoft.com/office/word/2006/wordml" xmlns:wp="http://schemas.openxmlformats.org/drawingml/2006/wordprocessingDrawing" xmlns:m="http://schemas.openxmlformats.org/officeDocument/2006/math" xmlns:ve="http://schemas.openxmlformats.org/markup-compatibility/2006" val="0"/>
              </a:ext>
            </a:extLst>
          </a:blip>
          <a:srcRect/>
          <a:stretch>
            <a:fillRect/>
          </a:stretch>
        </p:blipFill>
        <p:spPr bwMode="auto">
          <a:xfrm>
            <a:off x="3733800" y="209550"/>
            <a:ext cx="1600200" cy="1371601"/>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itchFamily="18" charset="0"/>
                <a:cs typeface="Times New Roman" pitchFamily="18" charset="0"/>
              </a:rPr>
              <a:t>Proposed System</a:t>
            </a:r>
            <a:endParaRPr lang="en-US" b="1" dirty="0">
              <a:latin typeface="Times New Roman" pitchFamily="18" charset="0"/>
              <a:cs typeface="Times New Roman" pitchFamily="18" charset="0"/>
            </a:endParaRPr>
          </a:p>
        </p:txBody>
      </p:sp>
      <p:sp>
        <p:nvSpPr>
          <p:cNvPr id="3" name="Text Placeholder 2"/>
          <p:cNvSpPr>
            <a:spLocks noGrp="1"/>
          </p:cNvSpPr>
          <p:nvPr>
            <p:ph type="body" idx="1"/>
          </p:nvPr>
        </p:nvSpPr>
        <p:spPr>
          <a:xfrm>
            <a:off x="3124200" y="209550"/>
            <a:ext cx="5512500" cy="4648200"/>
          </a:xfrm>
        </p:spPr>
        <p:txBody>
          <a:bodyPr/>
          <a:lstStyle/>
          <a:p>
            <a:r>
              <a:rPr lang="en-US" sz="1600" dirty="0" smtClean="0">
                <a:latin typeface="Times New Roman" pitchFamily="18" charset="0"/>
                <a:cs typeface="Times New Roman" pitchFamily="18" charset="0"/>
              </a:rPr>
              <a:t>STEP 1: Input for the system will be the Book Code that is fetched using a barcode reader.</a:t>
            </a:r>
          </a:p>
          <a:p>
            <a:r>
              <a:rPr lang="en-US" sz="1600" dirty="0" smtClean="0">
                <a:latin typeface="Times New Roman" pitchFamily="18" charset="0"/>
                <a:cs typeface="Times New Roman" pitchFamily="18" charset="0"/>
              </a:rPr>
              <a:t>During STEP 1 Book enters a book collection vault. As soon as the barcode is read, information is queried to the database about the book details.</a:t>
            </a:r>
          </a:p>
          <a:p>
            <a:r>
              <a:rPr lang="en-US" sz="1600" dirty="0" smtClean="0">
                <a:latin typeface="Times New Roman" pitchFamily="18" charset="0"/>
                <a:cs typeface="Times New Roman" pitchFamily="18" charset="0"/>
              </a:rPr>
              <a:t>STEP 2: Display the information fetched from the database on screen. Information includes name of the person to whom the book is issued, issued date, due date and fine.</a:t>
            </a:r>
          </a:p>
          <a:p>
            <a:r>
              <a:rPr lang="en-US" sz="1600" dirty="0" smtClean="0">
                <a:latin typeface="Times New Roman" pitchFamily="18" charset="0"/>
                <a:cs typeface="Times New Roman" pitchFamily="18" charset="0"/>
              </a:rPr>
              <a:t>STEP 3: Now, user is provided with two options </a:t>
            </a:r>
            <a:r>
              <a:rPr lang="en-US" sz="1600" i="1" dirty="0" smtClean="0">
                <a:latin typeface="Times New Roman" pitchFamily="18" charset="0"/>
                <a:cs typeface="Times New Roman" pitchFamily="18" charset="0"/>
              </a:rPr>
              <a:t>Accept and Pay </a:t>
            </a:r>
            <a:r>
              <a:rPr lang="en-US" sz="1600" dirty="0" smtClean="0">
                <a:latin typeface="Times New Roman" pitchFamily="18" charset="0"/>
                <a:cs typeface="Times New Roman" pitchFamily="18" charset="0"/>
              </a:rPr>
              <a:t>or </a:t>
            </a:r>
            <a:r>
              <a:rPr lang="en-US" sz="1600" i="1" dirty="0" smtClean="0">
                <a:latin typeface="Times New Roman" pitchFamily="18" charset="0"/>
                <a:cs typeface="Times New Roman" pitchFamily="18" charset="0"/>
              </a:rPr>
              <a:t>Cancel and back</a:t>
            </a:r>
            <a:r>
              <a:rPr lang="en-US" sz="1600" dirty="0" smtClean="0">
                <a:latin typeface="Times New Roman" pitchFamily="18" charset="0"/>
                <a:cs typeface="Times New Roman" pitchFamily="18" charset="0"/>
              </a:rPr>
              <a:t>. If user chooses </a:t>
            </a:r>
            <a:r>
              <a:rPr lang="en-US" sz="1600" i="1" dirty="0" smtClean="0">
                <a:latin typeface="Times New Roman" pitchFamily="18" charset="0"/>
                <a:cs typeface="Times New Roman" pitchFamily="18" charset="0"/>
              </a:rPr>
              <a:t>Cancel and back</a:t>
            </a:r>
            <a:r>
              <a:rPr lang="en-US" sz="1600" dirty="0" smtClean="0">
                <a:latin typeface="Times New Roman" pitchFamily="18" charset="0"/>
                <a:cs typeface="Times New Roman" pitchFamily="18" charset="0"/>
              </a:rPr>
              <a:t> the current transaction is cancelled and is returned to STEP 1. Else, user triggers another request of </a:t>
            </a:r>
            <a:r>
              <a:rPr lang="en-US" sz="1600" i="1" dirty="0" smtClean="0">
                <a:latin typeface="Times New Roman" pitchFamily="18" charset="0"/>
                <a:cs typeface="Times New Roman" pitchFamily="18" charset="0"/>
              </a:rPr>
              <a:t>fine check</a:t>
            </a:r>
            <a:r>
              <a:rPr lang="en-US" sz="1600" dirty="0" smtClean="0">
                <a:latin typeface="Times New Roman" pitchFamily="18" charset="0"/>
                <a:cs typeface="Times New Roman" pitchFamily="18" charset="0"/>
              </a:rPr>
              <a:t>.</a:t>
            </a:r>
          </a:p>
          <a:p>
            <a:r>
              <a:rPr lang="en-US" sz="1600" dirty="0" smtClean="0">
                <a:latin typeface="Times New Roman" pitchFamily="18" charset="0"/>
                <a:cs typeface="Times New Roman" pitchFamily="18" charset="0"/>
              </a:rPr>
              <a:t>STEP 4: In case </a:t>
            </a:r>
            <a:r>
              <a:rPr lang="en-US" sz="1600" i="1" dirty="0" smtClean="0">
                <a:latin typeface="Times New Roman" pitchFamily="18" charset="0"/>
                <a:cs typeface="Times New Roman" pitchFamily="18" charset="0"/>
              </a:rPr>
              <a:t>fine=0, </a:t>
            </a:r>
            <a:r>
              <a:rPr lang="en-US" sz="1600" dirty="0" smtClean="0">
                <a:latin typeface="Times New Roman" pitchFamily="18" charset="0"/>
                <a:cs typeface="Times New Roman" pitchFamily="18" charset="0"/>
              </a:rPr>
              <a:t>then a note stating “successful transaction” will be displayed, book will be moved to the book storage vault signifying </a:t>
            </a:r>
            <a:r>
              <a:rPr lang="en-US" sz="1600" i="1" dirty="0" smtClean="0">
                <a:latin typeface="Times New Roman" pitchFamily="18" charset="0"/>
                <a:cs typeface="Times New Roman" pitchFamily="18" charset="0"/>
              </a:rPr>
              <a:t>book acceptance </a:t>
            </a:r>
            <a:r>
              <a:rPr lang="en-US" sz="1600" dirty="0" smtClean="0">
                <a:latin typeface="Times New Roman" pitchFamily="18" charset="0"/>
                <a:cs typeface="Times New Roman" pitchFamily="18" charset="0"/>
              </a:rPr>
              <a:t>and finally updates database to </a:t>
            </a:r>
            <a:r>
              <a:rPr lang="en-US" sz="1600" i="1" dirty="0" smtClean="0">
                <a:latin typeface="Times New Roman" pitchFamily="18" charset="0"/>
                <a:cs typeface="Times New Roman" pitchFamily="18" charset="0"/>
              </a:rPr>
              <a:t>book returned</a:t>
            </a:r>
            <a:r>
              <a:rPr lang="en-US" sz="1600" dirty="0" smtClean="0">
                <a:latin typeface="Times New Roman" pitchFamily="18" charset="0"/>
                <a:cs typeface="Times New Roman" pitchFamily="18" charset="0"/>
              </a:rPr>
              <a:t>.  </a:t>
            </a:r>
            <a:endParaRPr lang="en-US" sz="1600" dirty="0">
              <a:latin typeface="Times New Roman" pitchFamily="18" charset="0"/>
              <a:cs typeface="Times New Roman" pitchFamily="18"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10</a:t>
            </a:fld>
            <a:endParaRPr lang="en"/>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itchFamily="18" charset="0"/>
                <a:cs typeface="Times New Roman" pitchFamily="18" charset="0"/>
              </a:rPr>
              <a:t>Proposed System</a:t>
            </a:r>
            <a:endParaRPr lang="en-US" b="1" dirty="0">
              <a:latin typeface="Times New Roman" pitchFamily="18" charset="0"/>
              <a:cs typeface="Times New Roman" pitchFamily="18" charset="0"/>
            </a:endParaRPr>
          </a:p>
        </p:txBody>
      </p:sp>
      <p:sp>
        <p:nvSpPr>
          <p:cNvPr id="3" name="Text Placeholder 2"/>
          <p:cNvSpPr>
            <a:spLocks noGrp="1"/>
          </p:cNvSpPr>
          <p:nvPr>
            <p:ph type="body" idx="1"/>
          </p:nvPr>
        </p:nvSpPr>
        <p:spPr>
          <a:xfrm>
            <a:off x="3174425" y="209550"/>
            <a:ext cx="5512500" cy="4572000"/>
          </a:xfrm>
        </p:spPr>
        <p:txBody>
          <a:bodyPr/>
          <a:lstStyle/>
          <a:p>
            <a:r>
              <a:rPr lang="en-US" sz="1600" dirty="0" smtClean="0">
                <a:latin typeface="Times New Roman" pitchFamily="18" charset="0"/>
                <a:cs typeface="Times New Roman" pitchFamily="18" charset="0"/>
              </a:rPr>
              <a:t>STEP 4: (contd.) Incase if </a:t>
            </a:r>
            <a:r>
              <a:rPr lang="en-US" sz="1600" i="1" dirty="0" smtClean="0">
                <a:latin typeface="Times New Roman" pitchFamily="18" charset="0"/>
                <a:cs typeface="Times New Roman" pitchFamily="18" charset="0"/>
              </a:rPr>
              <a:t>fine&gt;0,</a:t>
            </a:r>
            <a:r>
              <a:rPr lang="en-US" sz="1600" dirty="0" smtClean="0">
                <a:latin typeface="Times New Roman" pitchFamily="18" charset="0"/>
                <a:cs typeface="Times New Roman" pitchFamily="18" charset="0"/>
              </a:rPr>
              <a:t> user has to input fine amount at the money collection vault.</a:t>
            </a:r>
          </a:p>
          <a:p>
            <a:r>
              <a:rPr lang="en-US" sz="1600" dirty="0" smtClean="0">
                <a:latin typeface="Times New Roman" pitchFamily="18" charset="0"/>
                <a:cs typeface="Times New Roman" pitchFamily="18" charset="0"/>
              </a:rPr>
              <a:t>STEP 5: After money insertion at the collection vault image processing is carried out and the amount inserted will be calculated as </a:t>
            </a:r>
            <a:r>
              <a:rPr lang="en-US" sz="1600" i="1" dirty="0" smtClean="0">
                <a:latin typeface="Times New Roman" pitchFamily="18" charset="0"/>
                <a:cs typeface="Times New Roman" pitchFamily="18" charset="0"/>
              </a:rPr>
              <a:t>value.</a:t>
            </a:r>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STEP 6: Validation of money</a:t>
            </a:r>
            <a:r>
              <a:rPr lang="en-US" sz="1600" dirty="0" smtClean="0">
                <a:latin typeface="Times New Roman" pitchFamily="18" charset="0"/>
                <a:cs typeface="Times New Roman" pitchFamily="18" charset="0"/>
              </a:rPr>
              <a:t>.</a:t>
            </a:r>
          </a:p>
          <a:p>
            <a:pPr algn="just">
              <a:buFont typeface="Wingdings" pitchFamily="2" charset="2"/>
              <a:buChar char="ü"/>
            </a:pPr>
            <a:r>
              <a:rPr lang="en-US" sz="1600" dirty="0" smtClean="0">
                <a:latin typeface="Times New Roman" pitchFamily="18" charset="0"/>
                <a:cs typeface="Times New Roman" pitchFamily="18" charset="0"/>
              </a:rPr>
              <a:t>If </a:t>
            </a:r>
            <a:r>
              <a:rPr lang="en-US" sz="1600" i="1" dirty="0" smtClean="0">
                <a:latin typeface="Times New Roman" pitchFamily="18" charset="0"/>
                <a:cs typeface="Times New Roman" pitchFamily="18" charset="0"/>
              </a:rPr>
              <a:t>value=fine, </a:t>
            </a:r>
            <a:r>
              <a:rPr lang="en-US" sz="1600" dirty="0" smtClean="0">
                <a:latin typeface="Times New Roman" pitchFamily="18" charset="0"/>
                <a:cs typeface="Times New Roman" pitchFamily="18" charset="0"/>
              </a:rPr>
              <a:t>then a note stating “successful transaction” will be displayed, book will be moved to the book storage vault signifying </a:t>
            </a:r>
            <a:r>
              <a:rPr lang="en-US" sz="1600" i="1" dirty="0" smtClean="0">
                <a:latin typeface="Times New Roman" pitchFamily="18" charset="0"/>
                <a:cs typeface="Times New Roman" pitchFamily="18" charset="0"/>
              </a:rPr>
              <a:t>book acceptance, </a:t>
            </a:r>
            <a:r>
              <a:rPr lang="en-US" sz="1600" dirty="0" smtClean="0">
                <a:latin typeface="Times New Roman" pitchFamily="18" charset="0"/>
                <a:cs typeface="Times New Roman" pitchFamily="18" charset="0"/>
              </a:rPr>
              <a:t>money will be moved to the </a:t>
            </a:r>
            <a:r>
              <a:rPr lang="en-US" sz="1600" i="1" dirty="0" smtClean="0">
                <a:latin typeface="Times New Roman" pitchFamily="18" charset="0"/>
                <a:cs typeface="Times New Roman" pitchFamily="18" charset="0"/>
              </a:rPr>
              <a:t>money storage vault </a:t>
            </a:r>
            <a:r>
              <a:rPr lang="en-US" sz="1600" dirty="0" smtClean="0">
                <a:latin typeface="Times New Roman" pitchFamily="18" charset="0"/>
                <a:cs typeface="Times New Roman" pitchFamily="18" charset="0"/>
              </a:rPr>
              <a:t>signifying </a:t>
            </a:r>
            <a:r>
              <a:rPr lang="en-US" sz="1600" i="1" dirty="0" smtClean="0">
                <a:latin typeface="Times New Roman" pitchFamily="18" charset="0"/>
                <a:cs typeface="Times New Roman" pitchFamily="18" charset="0"/>
              </a:rPr>
              <a:t>fine acceptance </a:t>
            </a:r>
            <a:r>
              <a:rPr lang="en-US" sz="1600" dirty="0" smtClean="0">
                <a:latin typeface="Times New Roman" pitchFamily="18" charset="0"/>
                <a:cs typeface="Times New Roman" pitchFamily="18" charset="0"/>
              </a:rPr>
              <a:t>and finally updates database to </a:t>
            </a:r>
            <a:r>
              <a:rPr lang="en-US" sz="1600" i="1" dirty="0" smtClean="0">
                <a:latin typeface="Times New Roman" pitchFamily="18" charset="0"/>
                <a:cs typeface="Times New Roman" pitchFamily="18" charset="0"/>
              </a:rPr>
              <a:t>book returned</a:t>
            </a:r>
            <a:r>
              <a:rPr lang="en-US" sz="1600" dirty="0" smtClean="0">
                <a:latin typeface="Times New Roman" pitchFamily="18" charset="0"/>
                <a:cs typeface="Times New Roman" pitchFamily="18" charset="0"/>
              </a:rPr>
              <a:t>.</a:t>
            </a:r>
            <a:r>
              <a:rPr lang="en-US" sz="1600" i="1" dirty="0" smtClean="0">
                <a:latin typeface="Times New Roman" pitchFamily="18" charset="0"/>
                <a:cs typeface="Times New Roman" pitchFamily="18" charset="0"/>
              </a:rPr>
              <a:t> </a:t>
            </a:r>
          </a:p>
          <a:p>
            <a:pPr algn="just">
              <a:buFont typeface="Wingdings" pitchFamily="2" charset="2"/>
              <a:buChar char="ü"/>
            </a:pPr>
            <a:r>
              <a:rPr lang="en-US" sz="1600" dirty="0" smtClean="0">
                <a:latin typeface="Times New Roman" pitchFamily="18" charset="0"/>
                <a:cs typeface="Times New Roman" pitchFamily="18" charset="0"/>
              </a:rPr>
              <a:t>If </a:t>
            </a:r>
            <a:r>
              <a:rPr lang="en-US" sz="1600" i="1" dirty="0" smtClean="0">
                <a:latin typeface="Times New Roman" pitchFamily="18" charset="0"/>
                <a:cs typeface="Times New Roman" pitchFamily="18" charset="0"/>
              </a:rPr>
              <a:t>value&gt;fine, </a:t>
            </a:r>
            <a:r>
              <a:rPr lang="en-US" sz="1600" dirty="0" smtClean="0">
                <a:latin typeface="Times New Roman" pitchFamily="18" charset="0"/>
                <a:cs typeface="Times New Roman" pitchFamily="18" charset="0"/>
              </a:rPr>
              <a:t>then a note stating “successful transaction” will be displayed, book will be moved to the book storage vault signifying </a:t>
            </a:r>
            <a:r>
              <a:rPr lang="en-US" sz="1600" i="1" dirty="0" smtClean="0">
                <a:latin typeface="Times New Roman" pitchFamily="18" charset="0"/>
                <a:cs typeface="Times New Roman" pitchFamily="18" charset="0"/>
              </a:rPr>
              <a:t>book acceptance, </a:t>
            </a:r>
            <a:r>
              <a:rPr lang="en-US" sz="1600" dirty="0" smtClean="0">
                <a:latin typeface="Times New Roman" pitchFamily="18" charset="0"/>
                <a:cs typeface="Times New Roman" pitchFamily="18" charset="0"/>
              </a:rPr>
              <a:t>money will be moved to the </a:t>
            </a:r>
            <a:r>
              <a:rPr lang="en-US" sz="1600" i="1" dirty="0" smtClean="0">
                <a:latin typeface="Times New Roman" pitchFamily="18" charset="0"/>
                <a:cs typeface="Times New Roman" pitchFamily="18" charset="0"/>
              </a:rPr>
              <a:t>money storage vault </a:t>
            </a:r>
            <a:r>
              <a:rPr lang="en-US" sz="1600" dirty="0" smtClean="0">
                <a:latin typeface="Times New Roman" pitchFamily="18" charset="0"/>
                <a:cs typeface="Times New Roman" pitchFamily="18" charset="0"/>
              </a:rPr>
              <a:t>signifying </a:t>
            </a:r>
            <a:r>
              <a:rPr lang="en-US" sz="1600" i="1" dirty="0" smtClean="0">
                <a:latin typeface="Times New Roman" pitchFamily="18" charset="0"/>
                <a:cs typeface="Times New Roman" pitchFamily="18" charset="0"/>
              </a:rPr>
              <a:t>fine acceptance </a:t>
            </a:r>
            <a:r>
              <a:rPr lang="en-US" sz="1600" dirty="0" smtClean="0">
                <a:latin typeface="Times New Roman" pitchFamily="18" charset="0"/>
                <a:cs typeface="Times New Roman" pitchFamily="18" charset="0"/>
              </a:rPr>
              <a:t>and finally updates database to </a:t>
            </a:r>
            <a:r>
              <a:rPr lang="en-US" sz="1600" i="1" dirty="0" smtClean="0">
                <a:latin typeface="Times New Roman" pitchFamily="18" charset="0"/>
                <a:cs typeface="Times New Roman" pitchFamily="18" charset="0"/>
              </a:rPr>
              <a:t>book returned</a:t>
            </a:r>
            <a:r>
              <a:rPr lang="en-US" sz="1600" dirty="0" smtClean="0">
                <a:latin typeface="Times New Roman" pitchFamily="18" charset="0"/>
                <a:cs typeface="Times New Roman" pitchFamily="18" charset="0"/>
              </a:rPr>
              <a:t>.</a:t>
            </a:r>
            <a:r>
              <a:rPr lang="en-US" sz="1600" i="1" dirty="0" smtClean="0">
                <a:latin typeface="Times New Roman" pitchFamily="18" charset="0"/>
                <a:cs typeface="Times New Roman" pitchFamily="18" charset="0"/>
              </a:rPr>
              <a:t> </a:t>
            </a:r>
            <a:r>
              <a:rPr lang="en-US" sz="1600" dirty="0" smtClean="0">
                <a:latin typeface="Times New Roman" pitchFamily="18" charset="0"/>
                <a:cs typeface="Times New Roman" pitchFamily="18" charset="0"/>
              </a:rPr>
              <a:t>Also a sum of </a:t>
            </a:r>
            <a:r>
              <a:rPr lang="en-US" sz="1600" i="1" dirty="0" smtClean="0">
                <a:latin typeface="Times New Roman" pitchFamily="18" charset="0"/>
                <a:cs typeface="Times New Roman" pitchFamily="18" charset="0"/>
              </a:rPr>
              <a:t>value-fine </a:t>
            </a:r>
            <a:r>
              <a:rPr lang="en-US" sz="1600" dirty="0" smtClean="0">
                <a:latin typeface="Times New Roman" pitchFamily="18" charset="0"/>
                <a:cs typeface="Times New Roman" pitchFamily="18" charset="0"/>
              </a:rPr>
              <a:t> will be returned to the student.</a:t>
            </a:r>
            <a:endParaRPr lang="en-US" sz="1600" i="1" dirty="0" smtClean="0">
              <a:latin typeface="Times New Roman" pitchFamily="18" charset="0"/>
              <a:cs typeface="Times New Roman" pitchFamily="18" charset="0"/>
            </a:endParaRPr>
          </a:p>
          <a:p>
            <a:pPr algn="just">
              <a:buFont typeface="Wingdings" pitchFamily="2" charset="2"/>
              <a:buChar char="ü"/>
            </a:pPr>
            <a:endParaRPr lang="en-US" sz="1600" dirty="0">
              <a:latin typeface="Times New Roman" pitchFamily="18" charset="0"/>
              <a:cs typeface="Times New Roman" pitchFamily="18"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11</a:t>
            </a:fld>
            <a:endParaRPr lang="en"/>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itchFamily="18" charset="0"/>
                <a:cs typeface="Times New Roman" pitchFamily="18" charset="0"/>
              </a:rPr>
              <a:t>Proposed System</a:t>
            </a:r>
            <a:endParaRPr lang="en-US" b="1" dirty="0">
              <a:latin typeface="Times New Roman" pitchFamily="18" charset="0"/>
              <a:cs typeface="Times New Roman" pitchFamily="18" charset="0"/>
            </a:endParaRP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12</a:t>
            </a:fld>
            <a:endParaRPr lang="en"/>
          </a:p>
        </p:txBody>
      </p:sp>
      <p:sp>
        <p:nvSpPr>
          <p:cNvPr id="5" name="Text Placeholder 2"/>
          <p:cNvSpPr txBox="1">
            <a:spLocks/>
          </p:cNvSpPr>
          <p:nvPr/>
        </p:nvSpPr>
        <p:spPr>
          <a:xfrm>
            <a:off x="3124200" y="209550"/>
            <a:ext cx="5512500" cy="4648200"/>
          </a:xfrm>
          <a:prstGeom prst="rect">
            <a:avLst/>
          </a:prstGeom>
          <a:noFill/>
          <a:ln>
            <a:noFill/>
          </a:ln>
        </p:spPr>
        <p:txBody>
          <a:bodyPr spcFirstLastPara="1" wrap="square" lIns="0" tIns="0" rIns="0" bIns="0" anchor="t" anchorCtr="0">
            <a:noAutofit/>
          </a:bodyPr>
          <a:lstStyle/>
          <a:p>
            <a:pPr marL="457200" indent="-393700">
              <a:spcBef>
                <a:spcPts val="600"/>
              </a:spcBef>
              <a:buClr>
                <a:srgbClr val="FFFFFF"/>
              </a:buClr>
              <a:buSzPts val="2600"/>
              <a:buFont typeface="Wingdings" pitchFamily="2" charset="2"/>
              <a:buChar char="ü"/>
            </a:pPr>
            <a:r>
              <a:rPr lang="en-US" sz="1600" dirty="0" smtClean="0">
                <a:solidFill>
                  <a:schemeClr val="bg1"/>
                </a:solidFill>
                <a:latin typeface="Times New Roman" pitchFamily="18" charset="0"/>
                <a:cs typeface="Times New Roman" pitchFamily="18" charset="0"/>
              </a:rPr>
              <a:t>If </a:t>
            </a:r>
            <a:r>
              <a:rPr lang="en-US" sz="1600" i="1" dirty="0" smtClean="0">
                <a:solidFill>
                  <a:schemeClr val="bg1"/>
                </a:solidFill>
                <a:latin typeface="Times New Roman" pitchFamily="18" charset="0"/>
                <a:cs typeface="Times New Roman" pitchFamily="18" charset="0"/>
              </a:rPr>
              <a:t>value&lt;fine, </a:t>
            </a:r>
            <a:r>
              <a:rPr lang="en-US" sz="1600" dirty="0" smtClean="0">
                <a:solidFill>
                  <a:schemeClr val="bg1"/>
                </a:solidFill>
                <a:latin typeface="Times New Roman" pitchFamily="18" charset="0"/>
                <a:cs typeface="Times New Roman" pitchFamily="18" charset="0"/>
              </a:rPr>
              <a:t>then a note stating “unsuccessful transaction” will be displayed, book will be ejected from the book collection vault signifying </a:t>
            </a:r>
            <a:r>
              <a:rPr lang="en-US" sz="1600" i="1" dirty="0" smtClean="0">
                <a:solidFill>
                  <a:schemeClr val="bg1"/>
                </a:solidFill>
                <a:latin typeface="Times New Roman" pitchFamily="18" charset="0"/>
                <a:cs typeface="Times New Roman" pitchFamily="18" charset="0"/>
              </a:rPr>
              <a:t>book rejected, </a:t>
            </a:r>
            <a:r>
              <a:rPr lang="en-US" sz="1600" dirty="0" smtClean="0">
                <a:solidFill>
                  <a:schemeClr val="bg1"/>
                </a:solidFill>
                <a:latin typeface="Times New Roman" pitchFamily="18" charset="0"/>
                <a:cs typeface="Times New Roman" pitchFamily="18" charset="0"/>
              </a:rPr>
              <a:t>money will be ejected from the </a:t>
            </a:r>
            <a:r>
              <a:rPr lang="en-US" sz="1600" i="1" dirty="0" smtClean="0">
                <a:solidFill>
                  <a:schemeClr val="bg1"/>
                </a:solidFill>
                <a:latin typeface="Times New Roman" pitchFamily="18" charset="0"/>
                <a:cs typeface="Times New Roman" pitchFamily="18" charset="0"/>
              </a:rPr>
              <a:t>money collection vault </a:t>
            </a:r>
            <a:r>
              <a:rPr lang="en-US" sz="1600" dirty="0" smtClean="0">
                <a:solidFill>
                  <a:schemeClr val="bg1"/>
                </a:solidFill>
                <a:latin typeface="Times New Roman" pitchFamily="18" charset="0"/>
                <a:cs typeface="Times New Roman" pitchFamily="18" charset="0"/>
              </a:rPr>
              <a:t>signifying </a:t>
            </a:r>
            <a:r>
              <a:rPr lang="en-US" sz="1600" i="1" dirty="0" smtClean="0">
                <a:solidFill>
                  <a:schemeClr val="bg1"/>
                </a:solidFill>
                <a:latin typeface="Times New Roman" pitchFamily="18" charset="0"/>
                <a:cs typeface="Times New Roman" pitchFamily="18" charset="0"/>
              </a:rPr>
              <a:t>fine rejected </a:t>
            </a:r>
            <a:r>
              <a:rPr lang="en-US" sz="1600" dirty="0" smtClean="0">
                <a:solidFill>
                  <a:schemeClr val="bg1"/>
                </a:solidFill>
                <a:latin typeface="Times New Roman" pitchFamily="18" charset="0"/>
                <a:cs typeface="Times New Roman" pitchFamily="18" charset="0"/>
              </a:rPr>
              <a:t>and finally database remains same.</a:t>
            </a:r>
            <a:r>
              <a:rPr lang="en-US" sz="1600" i="1" dirty="0" smtClean="0">
                <a:solidFill>
                  <a:schemeClr val="bg1"/>
                </a:solidFill>
                <a:latin typeface="Times New Roman" pitchFamily="18" charset="0"/>
                <a:cs typeface="Times New Roman" pitchFamily="18" charset="0"/>
              </a:rPr>
              <a:t> </a:t>
            </a:r>
            <a:endParaRPr kumimoji="0" lang="en-US" sz="1600" b="0" i="0" u="none" strike="noStrike" kern="0" cap="none" spc="0" normalizeH="0" baseline="0" noProof="0" dirty="0" smtClean="0">
              <a:ln>
                <a:noFill/>
              </a:ln>
              <a:solidFill>
                <a:schemeClr val="bg1"/>
              </a:solidFill>
              <a:effectLst/>
              <a:uLnTx/>
              <a:uFillTx/>
              <a:latin typeface="Times New Roman" pitchFamily="18" charset="0"/>
              <a:ea typeface="IBM Plex Sans Condensed"/>
              <a:cs typeface="Times New Roman" pitchFamily="18" charset="0"/>
              <a:sym typeface="IBM Plex Sans Condensed"/>
            </a:endParaRPr>
          </a:p>
          <a:p>
            <a:pPr marL="457200" marR="0" lvl="0" indent="-393700" algn="l" defTabSz="914400" rtl="0" eaLnBrk="1" fontAlgn="auto" latinLnBrk="0" hangingPunct="1">
              <a:lnSpc>
                <a:spcPct val="100000"/>
              </a:lnSpc>
              <a:spcBef>
                <a:spcPts val="600"/>
              </a:spcBef>
              <a:spcAft>
                <a:spcPts val="0"/>
              </a:spcAft>
              <a:buClr>
                <a:srgbClr val="FFFFFF"/>
              </a:buClr>
              <a:buSzPts val="2600"/>
              <a:buFont typeface="IBM Plex Sans Condensed"/>
              <a:buChar char="▫"/>
              <a:tabLst/>
              <a:defRPr/>
            </a:pPr>
            <a:r>
              <a:rPr kumimoji="0" lang="en-US" sz="1600" b="0" i="0" u="none" strike="noStrike" kern="0" cap="none" spc="0" normalizeH="0" baseline="0" noProof="0" dirty="0" smtClean="0">
                <a:ln>
                  <a:noFill/>
                </a:ln>
                <a:solidFill>
                  <a:srgbClr val="FFFFFF"/>
                </a:solidFill>
                <a:effectLst/>
                <a:uLnTx/>
                <a:uFillTx/>
                <a:latin typeface="Times New Roman" pitchFamily="18" charset="0"/>
                <a:ea typeface="IBM Plex Sans Condensed"/>
                <a:cs typeface="Times New Roman" pitchFamily="18" charset="0"/>
                <a:sym typeface="IBM Plex Sans Condensed"/>
              </a:rPr>
              <a:t>STEP 7: </a:t>
            </a:r>
            <a:r>
              <a:rPr kumimoji="0" lang="en-US" sz="1600" i="0" u="none" strike="noStrike" kern="0" cap="none" spc="0" normalizeH="0" baseline="0" noProof="0" dirty="0" smtClean="0">
                <a:ln>
                  <a:noFill/>
                </a:ln>
                <a:solidFill>
                  <a:srgbClr val="FFFFFF"/>
                </a:solidFill>
                <a:effectLst/>
                <a:uLnTx/>
                <a:uFillTx/>
                <a:latin typeface="Times New Roman" pitchFamily="18" charset="0"/>
                <a:ea typeface="IBM Plex Sans Condensed"/>
                <a:cs typeface="Times New Roman" pitchFamily="18" charset="0"/>
                <a:sym typeface="IBM Plex Sans Condensed"/>
              </a:rPr>
              <a:t>Back</a:t>
            </a:r>
            <a:r>
              <a:rPr kumimoji="0" lang="en-US" sz="1600" i="0" u="none" strike="noStrike" kern="0" cap="none" spc="0" normalizeH="0" noProof="0" dirty="0" smtClean="0">
                <a:ln>
                  <a:noFill/>
                </a:ln>
                <a:solidFill>
                  <a:srgbClr val="FFFFFF"/>
                </a:solidFill>
                <a:effectLst/>
                <a:uLnTx/>
                <a:uFillTx/>
                <a:latin typeface="Times New Roman" pitchFamily="18" charset="0"/>
                <a:ea typeface="IBM Plex Sans Condensed"/>
                <a:cs typeface="Times New Roman" pitchFamily="18" charset="0"/>
                <a:sym typeface="IBM Plex Sans Condensed"/>
              </a:rPr>
              <a:t> to STEP 1.</a:t>
            </a:r>
            <a:r>
              <a:rPr kumimoji="0" lang="en-US" sz="1600" b="0" i="0" u="none" strike="noStrike" kern="0" cap="none" spc="0" normalizeH="0" baseline="0" noProof="0" dirty="0" smtClean="0">
                <a:ln>
                  <a:noFill/>
                </a:ln>
                <a:solidFill>
                  <a:srgbClr val="FFFFFF"/>
                </a:solidFill>
                <a:effectLst/>
                <a:uLnTx/>
                <a:uFillTx/>
                <a:latin typeface="Times New Roman" pitchFamily="18" charset="0"/>
                <a:ea typeface="IBM Plex Sans Condensed"/>
                <a:cs typeface="Times New Roman" pitchFamily="18" charset="0"/>
                <a:sym typeface="IBM Plex Sans Condensed"/>
              </a:rPr>
              <a:t>   </a:t>
            </a:r>
            <a:endParaRPr kumimoji="0" lang="en-US" sz="1600" b="0" i="0" u="none" strike="noStrike" kern="0" cap="none" spc="0" normalizeH="0" baseline="0" noProof="0" dirty="0">
              <a:ln>
                <a:noFill/>
              </a:ln>
              <a:solidFill>
                <a:srgbClr val="FFFFFF"/>
              </a:solidFill>
              <a:effectLst/>
              <a:uLnTx/>
              <a:uFillTx/>
              <a:latin typeface="Times New Roman" pitchFamily="18" charset="0"/>
              <a:ea typeface="IBM Plex Sans Condensed"/>
              <a:cs typeface="Times New Roman" pitchFamily="18" charset="0"/>
              <a:sym typeface="IBM Plex Sans Condensed"/>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13</a:t>
            </a:fld>
            <a:endParaRPr lang="en"/>
          </a:p>
        </p:txBody>
      </p:sp>
      <p:pic>
        <p:nvPicPr>
          <p:cNvPr id="7" name="Picture 6" descr="Untitled Diagram (2).jpg"/>
          <p:cNvPicPr>
            <a:picLocks noChangeAspect="1"/>
          </p:cNvPicPr>
          <p:nvPr/>
        </p:nvPicPr>
        <p:blipFill>
          <a:blip r:embed="rId2"/>
          <a:stretch>
            <a:fillRect/>
          </a:stretch>
        </p:blipFill>
        <p:spPr>
          <a:xfrm>
            <a:off x="252943" y="133350"/>
            <a:ext cx="4014257" cy="4800600"/>
          </a:xfrm>
          <a:prstGeom prst="rect">
            <a:avLst/>
          </a:prstGeom>
        </p:spPr>
      </p:pic>
      <p:sp>
        <p:nvSpPr>
          <p:cNvPr id="9" name="Title 4"/>
          <p:cNvSpPr>
            <a:spLocks noGrp="1"/>
          </p:cNvSpPr>
          <p:nvPr>
            <p:ph type="title"/>
          </p:nvPr>
        </p:nvSpPr>
        <p:spPr>
          <a:xfrm>
            <a:off x="5029200" y="2114550"/>
            <a:ext cx="3815700" cy="662700"/>
          </a:xfrm>
        </p:spPr>
        <p:txBody>
          <a:bodyPr/>
          <a:lstStyle/>
          <a:p>
            <a:pPr algn="ctr"/>
            <a:r>
              <a:rPr lang="en-US" b="1" dirty="0" smtClean="0">
                <a:solidFill>
                  <a:schemeClr val="bg1"/>
                </a:solidFill>
                <a:latin typeface="Times New Roman" pitchFamily="18" charset="0"/>
                <a:cs typeface="Times New Roman" pitchFamily="18" charset="0"/>
              </a:rPr>
              <a:t>FLOW CHART</a:t>
            </a:r>
            <a:endParaRPr lang="en-US" b="1" dirty="0">
              <a:solidFill>
                <a:schemeClr val="bg1"/>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14</a:t>
            </a:fld>
            <a:endParaRPr lang="en"/>
          </a:p>
        </p:txBody>
      </p:sp>
      <p:sp>
        <p:nvSpPr>
          <p:cNvPr id="5" name="Title 4"/>
          <p:cNvSpPr>
            <a:spLocks noGrp="1"/>
          </p:cNvSpPr>
          <p:nvPr>
            <p:ph type="title"/>
          </p:nvPr>
        </p:nvSpPr>
        <p:spPr>
          <a:xfrm>
            <a:off x="5029200" y="1962150"/>
            <a:ext cx="3815700" cy="891300"/>
          </a:xfrm>
        </p:spPr>
        <p:txBody>
          <a:bodyPr/>
          <a:lstStyle/>
          <a:p>
            <a:pPr algn="ctr"/>
            <a:r>
              <a:rPr lang="en-US" b="1" dirty="0" smtClean="0">
                <a:solidFill>
                  <a:schemeClr val="bg1"/>
                </a:solidFill>
                <a:latin typeface="Times New Roman" pitchFamily="18" charset="0"/>
                <a:cs typeface="Times New Roman" pitchFamily="18" charset="0"/>
              </a:rPr>
              <a:t>USE CASE DIAGRAM</a:t>
            </a:r>
            <a:endParaRPr lang="en-US" b="1" dirty="0">
              <a:solidFill>
                <a:schemeClr val="bg1"/>
              </a:solidFill>
              <a:latin typeface="Times New Roman" pitchFamily="18" charset="0"/>
              <a:cs typeface="Times New Roman" pitchFamily="18" charset="0"/>
            </a:endParaRPr>
          </a:p>
        </p:txBody>
      </p:sp>
      <p:pic>
        <p:nvPicPr>
          <p:cNvPr id="7" name="Picture 6" descr="use case.jpg"/>
          <p:cNvPicPr>
            <a:picLocks noChangeAspect="1"/>
          </p:cNvPicPr>
          <p:nvPr/>
        </p:nvPicPr>
        <p:blipFill>
          <a:blip r:embed="rId2"/>
          <a:stretch>
            <a:fillRect/>
          </a:stretch>
        </p:blipFill>
        <p:spPr>
          <a:xfrm>
            <a:off x="152400" y="133350"/>
            <a:ext cx="4267200" cy="487680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sz="4800" dirty="0" smtClean="0">
                <a:latin typeface="Times New Roman" pitchFamily="18" charset="0"/>
                <a:cs typeface="Times New Roman" pitchFamily="18" charset="0"/>
              </a:rPr>
              <a:t>PREVIEW</a:t>
            </a:r>
            <a:br>
              <a:rPr lang="en-US" sz="4800" dirty="0" smtClean="0">
                <a:latin typeface="Times New Roman" pitchFamily="18" charset="0"/>
                <a:cs typeface="Times New Roman" pitchFamily="18" charset="0"/>
              </a:rPr>
            </a:br>
            <a:endParaRPr lang="en-US" sz="4800" dirty="0">
              <a:latin typeface="Times New Roman" pitchFamily="18" charset="0"/>
              <a:cs typeface="Times New Roman" pitchFamily="18" charset="0"/>
            </a:endParaRPr>
          </a:p>
        </p:txBody>
      </p:sp>
      <p:sp>
        <p:nvSpPr>
          <p:cNvPr id="4" name="Slide Number Placeholder 3"/>
          <p:cNvSpPr>
            <a:spLocks noGrp="1"/>
          </p:cNvSpPr>
          <p:nvPr>
            <p:ph type="sldNum" idx="4294967295"/>
          </p:nvPr>
        </p:nvSpPr>
        <p:spPr>
          <a:xfrm>
            <a:off x="8594725" y="4749800"/>
            <a:ext cx="549275" cy="393700"/>
          </a:xfrm>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15</a:t>
            </a:fld>
            <a:endParaRPr lang="en"/>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shot (93).png"/>
          <p:cNvPicPr>
            <a:picLocks noChangeAspect="1"/>
          </p:cNvPicPr>
          <p:nvPr/>
        </p:nvPicPr>
        <p:blipFill>
          <a:blip r:embed="rId2"/>
          <a:stretch>
            <a:fillRect/>
          </a:stretch>
        </p:blipFill>
        <p:spPr>
          <a:xfrm>
            <a:off x="1752600" y="361950"/>
            <a:ext cx="6705600" cy="4191000"/>
          </a:xfrm>
          <a:prstGeom prst="rect">
            <a:avLst/>
          </a:prstGeom>
        </p:spPr>
      </p:pic>
      <p:sp>
        <p:nvSpPr>
          <p:cNvPr id="7" name="Slide Number Placeholder 6"/>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16</a:t>
            </a:fld>
            <a:endParaRPr lang="en"/>
          </a:p>
        </p:txBody>
      </p:sp>
      <p:sp>
        <p:nvSpPr>
          <p:cNvPr id="4" name="TextBox 3"/>
          <p:cNvSpPr txBox="1"/>
          <p:nvPr/>
        </p:nvSpPr>
        <p:spPr>
          <a:xfrm>
            <a:off x="308875" y="752603"/>
            <a:ext cx="681725" cy="3571747"/>
          </a:xfrm>
          <a:prstGeom prst="rect">
            <a:avLst/>
          </a:prstGeom>
          <a:noFill/>
        </p:spPr>
        <p:txBody>
          <a:bodyPr vert="wordArtVert" wrap="none" rtlCol="0">
            <a:spAutoFit/>
          </a:bodyPr>
          <a:lstStyle/>
          <a:p>
            <a:r>
              <a:rPr lang="en-US" sz="3000" b="1" dirty="0" smtClean="0">
                <a:solidFill>
                  <a:schemeClr val="bg1"/>
                </a:solidFill>
                <a:latin typeface="Times New Roman" pitchFamily="18" charset="0"/>
                <a:cs typeface="Times New Roman" pitchFamily="18" charset="0"/>
              </a:rPr>
              <a:t>PREVIEW</a:t>
            </a:r>
            <a:endParaRPr lang="en-US" sz="3000" b="1" dirty="0">
              <a:solidFill>
                <a:schemeClr val="bg1"/>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17</a:t>
            </a:fld>
            <a:endParaRPr lang="en"/>
          </a:p>
        </p:txBody>
      </p:sp>
      <p:pic>
        <p:nvPicPr>
          <p:cNvPr id="3" name="Picture 2" descr="second.jpg"/>
          <p:cNvPicPr>
            <a:picLocks noChangeAspect="1"/>
          </p:cNvPicPr>
          <p:nvPr/>
        </p:nvPicPr>
        <p:blipFill>
          <a:blip r:embed="rId2"/>
          <a:stretch>
            <a:fillRect/>
          </a:stretch>
        </p:blipFill>
        <p:spPr>
          <a:xfrm>
            <a:off x="1828800" y="361950"/>
            <a:ext cx="6781800" cy="4267200"/>
          </a:xfrm>
          <a:prstGeom prst="rect">
            <a:avLst/>
          </a:prstGeom>
        </p:spPr>
      </p:pic>
      <p:sp>
        <p:nvSpPr>
          <p:cNvPr id="4" name="TextBox 3"/>
          <p:cNvSpPr txBox="1"/>
          <p:nvPr/>
        </p:nvSpPr>
        <p:spPr>
          <a:xfrm>
            <a:off x="308875" y="752603"/>
            <a:ext cx="681725" cy="3571747"/>
          </a:xfrm>
          <a:prstGeom prst="rect">
            <a:avLst/>
          </a:prstGeom>
          <a:noFill/>
        </p:spPr>
        <p:txBody>
          <a:bodyPr vert="wordArtVert" wrap="none" rtlCol="0">
            <a:spAutoFit/>
          </a:bodyPr>
          <a:lstStyle/>
          <a:p>
            <a:r>
              <a:rPr lang="en-US" sz="3000" b="1" dirty="0" smtClean="0">
                <a:solidFill>
                  <a:schemeClr val="bg1"/>
                </a:solidFill>
                <a:latin typeface="Times New Roman" pitchFamily="18" charset="0"/>
                <a:cs typeface="Times New Roman" pitchFamily="18" charset="0"/>
              </a:rPr>
              <a:t>PREVIEW</a:t>
            </a:r>
            <a:endParaRPr lang="en-US" sz="3000" b="1" dirty="0">
              <a:solidFill>
                <a:schemeClr val="bg1"/>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18</a:t>
            </a:fld>
            <a:endParaRPr lang="en"/>
          </a:p>
        </p:txBody>
      </p:sp>
      <p:pic>
        <p:nvPicPr>
          <p:cNvPr id="3" name="Picture 2" descr="second2.jpg"/>
          <p:cNvPicPr>
            <a:picLocks noChangeAspect="1"/>
          </p:cNvPicPr>
          <p:nvPr/>
        </p:nvPicPr>
        <p:blipFill>
          <a:blip r:embed="rId2"/>
          <a:stretch>
            <a:fillRect/>
          </a:stretch>
        </p:blipFill>
        <p:spPr>
          <a:xfrm>
            <a:off x="1828800" y="514350"/>
            <a:ext cx="6858000" cy="4038600"/>
          </a:xfrm>
          <a:prstGeom prst="rect">
            <a:avLst/>
          </a:prstGeom>
        </p:spPr>
      </p:pic>
      <p:sp>
        <p:nvSpPr>
          <p:cNvPr id="4" name="TextBox 3"/>
          <p:cNvSpPr txBox="1"/>
          <p:nvPr/>
        </p:nvSpPr>
        <p:spPr>
          <a:xfrm>
            <a:off x="308875" y="752603"/>
            <a:ext cx="681725" cy="3571747"/>
          </a:xfrm>
          <a:prstGeom prst="rect">
            <a:avLst/>
          </a:prstGeom>
          <a:noFill/>
        </p:spPr>
        <p:txBody>
          <a:bodyPr vert="wordArtVert" wrap="none" rtlCol="0">
            <a:spAutoFit/>
          </a:bodyPr>
          <a:lstStyle/>
          <a:p>
            <a:r>
              <a:rPr lang="en-US" sz="3000" b="1" dirty="0" smtClean="0">
                <a:solidFill>
                  <a:schemeClr val="bg1"/>
                </a:solidFill>
                <a:latin typeface="Times New Roman" pitchFamily="18" charset="0"/>
                <a:cs typeface="Times New Roman" pitchFamily="18" charset="0"/>
              </a:rPr>
              <a:t>PREVIEW</a:t>
            </a:r>
            <a:endParaRPr lang="en-US" sz="3000" b="1" dirty="0">
              <a:solidFill>
                <a:schemeClr val="bg1"/>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19</a:t>
            </a:fld>
            <a:endParaRPr lang="en"/>
          </a:p>
        </p:txBody>
      </p:sp>
      <p:sp>
        <p:nvSpPr>
          <p:cNvPr id="4" name="TextBox 3"/>
          <p:cNvSpPr txBox="1"/>
          <p:nvPr/>
        </p:nvSpPr>
        <p:spPr>
          <a:xfrm>
            <a:off x="308875" y="752603"/>
            <a:ext cx="681725" cy="3571747"/>
          </a:xfrm>
          <a:prstGeom prst="rect">
            <a:avLst/>
          </a:prstGeom>
          <a:noFill/>
        </p:spPr>
        <p:txBody>
          <a:bodyPr vert="wordArtVert" wrap="none" rtlCol="0">
            <a:spAutoFit/>
          </a:bodyPr>
          <a:lstStyle/>
          <a:p>
            <a:r>
              <a:rPr lang="en-US" sz="3000" b="1" dirty="0" smtClean="0">
                <a:solidFill>
                  <a:schemeClr val="bg1"/>
                </a:solidFill>
                <a:latin typeface="Times New Roman" pitchFamily="18" charset="0"/>
                <a:cs typeface="Times New Roman" pitchFamily="18" charset="0"/>
              </a:rPr>
              <a:t>PREVIEW</a:t>
            </a:r>
            <a:endParaRPr lang="en-US" sz="3000" b="1" dirty="0">
              <a:solidFill>
                <a:schemeClr val="bg1"/>
              </a:solidFill>
              <a:latin typeface="Times New Roman" pitchFamily="18" charset="0"/>
              <a:cs typeface="Times New Roman" pitchFamily="18" charset="0"/>
            </a:endParaRPr>
          </a:p>
        </p:txBody>
      </p:sp>
      <p:pic>
        <p:nvPicPr>
          <p:cNvPr id="5" name="Picture 4" descr="photo_2020-06-01_12-11-49.jpg"/>
          <p:cNvPicPr>
            <a:picLocks noChangeAspect="1"/>
          </p:cNvPicPr>
          <p:nvPr/>
        </p:nvPicPr>
        <p:blipFill>
          <a:blip r:embed="rId2"/>
          <a:stretch>
            <a:fillRect/>
          </a:stretch>
        </p:blipFill>
        <p:spPr>
          <a:xfrm>
            <a:off x="1828800" y="438150"/>
            <a:ext cx="6781800" cy="403860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5"/>
          <p:cNvSpPr txBox="1">
            <a:spLocks noGrp="1"/>
          </p:cNvSpPr>
          <p:nvPr>
            <p:ph type="title"/>
          </p:nvPr>
        </p:nvSpPr>
        <p:spPr>
          <a:xfrm>
            <a:off x="306400" y="557250"/>
            <a:ext cx="2064000" cy="4061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2000" b="1" dirty="0" smtClean="0">
                <a:latin typeface="Times New Roman" pitchFamily="18" charset="0"/>
                <a:cs typeface="Times New Roman" pitchFamily="18" charset="0"/>
              </a:rPr>
              <a:t>TEAM INTRODUCTION</a:t>
            </a:r>
            <a:endParaRPr sz="2000" b="1">
              <a:latin typeface="Times New Roman" pitchFamily="18" charset="0"/>
              <a:cs typeface="Times New Roman" pitchFamily="18" charset="0"/>
            </a:endParaRPr>
          </a:p>
        </p:txBody>
      </p:sp>
      <p:sp>
        <p:nvSpPr>
          <p:cNvPr id="104" name="Google Shape;104;p15"/>
          <p:cNvSpPr txBox="1">
            <a:spLocks noGrp="1"/>
          </p:cNvSpPr>
          <p:nvPr>
            <p:ph type="body" idx="1"/>
          </p:nvPr>
        </p:nvSpPr>
        <p:spPr>
          <a:xfrm>
            <a:off x="3172774" y="971550"/>
            <a:ext cx="5742625" cy="3352800"/>
          </a:xfrm>
          <a:prstGeom prst="rect">
            <a:avLst/>
          </a:prstGeom>
        </p:spPr>
        <p:txBody>
          <a:bodyPr spcFirstLastPara="1" wrap="square" lIns="0" tIns="0" rIns="0" bIns="0" anchor="t" anchorCtr="0">
            <a:noAutofit/>
          </a:bodyPr>
          <a:lstStyle/>
          <a:p>
            <a:pPr lvl="0" indent="-457200" algn="ctr" rtl="0">
              <a:spcBef>
                <a:spcPts val="600"/>
              </a:spcBef>
              <a:spcAft>
                <a:spcPts val="0"/>
              </a:spcAft>
              <a:buClr>
                <a:schemeClr val="dk1"/>
              </a:buClr>
              <a:buSzPts val="1100"/>
              <a:buNone/>
            </a:pPr>
            <a:r>
              <a:rPr lang="en-US" sz="2800" dirty="0" smtClean="0">
                <a:solidFill>
                  <a:srgbClr val="FFFFFF"/>
                </a:solidFill>
                <a:latin typeface="Times New Roman" pitchFamily="18" charset="0"/>
                <a:cs typeface="Times New Roman" pitchFamily="18" charset="0"/>
              </a:rPr>
              <a:t>1. KASULA THOSHITA </a:t>
            </a:r>
          </a:p>
          <a:p>
            <a:pPr lvl="0" indent="-457200" algn="ctr" rtl="0">
              <a:spcBef>
                <a:spcPts val="600"/>
              </a:spcBef>
              <a:spcAft>
                <a:spcPts val="0"/>
              </a:spcAft>
              <a:buClr>
                <a:schemeClr val="dk1"/>
              </a:buClr>
              <a:buSzPts val="1100"/>
              <a:buNone/>
            </a:pPr>
            <a:r>
              <a:rPr lang="en-US" sz="2800" dirty="0" smtClean="0">
                <a:latin typeface="Times New Roman" pitchFamily="18" charset="0"/>
                <a:cs typeface="Times New Roman" pitchFamily="18" charset="0"/>
              </a:rPr>
              <a:t>	USN : 1SI17CS048</a:t>
            </a:r>
            <a:endParaRPr lang="en-US" sz="2800" dirty="0" smtClean="0">
              <a:solidFill>
                <a:srgbClr val="FFFFFF"/>
              </a:solidFill>
              <a:latin typeface="Times New Roman" pitchFamily="18" charset="0"/>
              <a:cs typeface="Times New Roman" pitchFamily="18" charset="0"/>
            </a:endParaRPr>
          </a:p>
          <a:p>
            <a:pPr lvl="0" indent="-457200" algn="ctr" rtl="0">
              <a:spcBef>
                <a:spcPts val="600"/>
              </a:spcBef>
              <a:spcAft>
                <a:spcPts val="0"/>
              </a:spcAft>
              <a:buClr>
                <a:schemeClr val="dk1"/>
              </a:buClr>
              <a:buSzPts val="1100"/>
              <a:buNone/>
            </a:pPr>
            <a:r>
              <a:rPr lang="en-US" sz="2800" dirty="0" smtClean="0">
                <a:latin typeface="Times New Roman" pitchFamily="18" charset="0"/>
                <a:cs typeface="Times New Roman" pitchFamily="18" charset="0"/>
              </a:rPr>
              <a:t>    2. R P MANSAWINI JAIN</a:t>
            </a:r>
          </a:p>
          <a:p>
            <a:pPr lvl="0" indent="-457200" algn="ctr" rtl="0">
              <a:spcBef>
                <a:spcPts val="600"/>
              </a:spcBef>
              <a:spcAft>
                <a:spcPts val="0"/>
              </a:spcAft>
              <a:buClr>
                <a:schemeClr val="dk1"/>
              </a:buClr>
              <a:buSzPts val="1100"/>
              <a:buNone/>
            </a:pPr>
            <a:r>
              <a:rPr lang="en-US" sz="2800" dirty="0" smtClean="0">
                <a:latin typeface="Times New Roman" pitchFamily="18" charset="0"/>
                <a:cs typeface="Times New Roman" pitchFamily="18" charset="0"/>
              </a:rPr>
              <a:t>	USN : 1SI17CS079</a:t>
            </a:r>
          </a:p>
          <a:p>
            <a:pPr lvl="0" indent="-457200" algn="ctr" rtl="0">
              <a:spcBef>
                <a:spcPts val="600"/>
              </a:spcBef>
              <a:spcAft>
                <a:spcPts val="0"/>
              </a:spcAft>
              <a:buClr>
                <a:schemeClr val="dk1"/>
              </a:buClr>
              <a:buSzPts val="1100"/>
              <a:buNone/>
            </a:pPr>
            <a:r>
              <a:rPr lang="en-US" sz="2800" dirty="0" smtClean="0">
                <a:latin typeface="Times New Roman" pitchFamily="18" charset="0"/>
                <a:cs typeface="Times New Roman" pitchFamily="18" charset="0"/>
              </a:rPr>
              <a:t>3. REETHU PRIYA M S</a:t>
            </a:r>
          </a:p>
          <a:p>
            <a:pPr lvl="0" indent="-457200" algn="ctr" rtl="0">
              <a:spcBef>
                <a:spcPts val="600"/>
              </a:spcBef>
              <a:spcAft>
                <a:spcPts val="0"/>
              </a:spcAft>
              <a:buClr>
                <a:schemeClr val="dk1"/>
              </a:buClr>
              <a:buSzPts val="1100"/>
              <a:buNone/>
            </a:pPr>
            <a:r>
              <a:rPr lang="en-US" sz="2800" dirty="0" smtClean="0">
                <a:latin typeface="Times New Roman" pitchFamily="18" charset="0"/>
                <a:cs typeface="Times New Roman" pitchFamily="18" charset="0"/>
              </a:rPr>
              <a:t>	USN : 1SI17CS087 </a:t>
            </a:r>
            <a:endParaRPr sz="2800">
              <a:solidFill>
                <a:srgbClr val="FFFFFF"/>
              </a:solidFill>
              <a:latin typeface="Times New Roman" pitchFamily="18" charset="0"/>
              <a:cs typeface="Times New Roman" pitchFamily="18" charset="0"/>
            </a:endParaRPr>
          </a:p>
        </p:txBody>
      </p:sp>
      <p:sp>
        <p:nvSpPr>
          <p:cNvPr id="106" name="Google Shape;106;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a:t>
            </a:fld>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92200" y="209550"/>
            <a:ext cx="2817800" cy="553200"/>
          </a:xfrm>
        </p:spPr>
        <p:txBody>
          <a:bodyPr/>
          <a:lstStyle/>
          <a:p>
            <a:r>
              <a:rPr lang="en-US" b="1" dirty="0" smtClean="0">
                <a:latin typeface="Times New Roman" pitchFamily="18" charset="0"/>
                <a:cs typeface="Times New Roman" pitchFamily="18" charset="0"/>
              </a:rPr>
              <a:t>INPUT IMAGE</a:t>
            </a:r>
            <a:endParaRPr lang="en-US" b="1" dirty="0">
              <a:latin typeface="Times New Roman" pitchFamily="18" charset="0"/>
              <a:cs typeface="Times New Roman" pitchFamily="18" charset="0"/>
            </a:endParaRPr>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20</a:t>
            </a:fld>
            <a:endParaRPr lang="en"/>
          </a:p>
        </p:txBody>
      </p:sp>
      <p:pic>
        <p:nvPicPr>
          <p:cNvPr id="5" name="Picture 4" descr="C:\Users\Yaswanth\Desktop\Tensorflow\dataset\train\images\7db84122-e119-424a-ad65-74ae15cebf90.jpg"/>
          <p:cNvPicPr/>
          <p:nvPr/>
        </p:nvPicPr>
        <p:blipFill>
          <a:blip r:embed="rId2" cstate="print"/>
          <a:srcRect/>
          <a:stretch>
            <a:fillRect/>
          </a:stretch>
        </p:blipFill>
        <p:spPr bwMode="auto">
          <a:xfrm>
            <a:off x="381000" y="1047750"/>
            <a:ext cx="3810000" cy="3429000"/>
          </a:xfrm>
          <a:prstGeom prst="rect">
            <a:avLst/>
          </a:prstGeom>
          <a:noFill/>
          <a:ln w="9525">
            <a:noFill/>
            <a:miter lim="800000"/>
            <a:headEnd/>
            <a:tailEnd/>
          </a:ln>
        </p:spPr>
      </p:pic>
      <p:sp>
        <p:nvSpPr>
          <p:cNvPr id="6" name="Title 2"/>
          <p:cNvSpPr txBox="1">
            <a:spLocks/>
          </p:cNvSpPr>
          <p:nvPr/>
        </p:nvSpPr>
        <p:spPr>
          <a:xfrm>
            <a:off x="5488000" y="189750"/>
            <a:ext cx="3275000" cy="553200"/>
          </a:xfrm>
          <a:prstGeom prst="rect">
            <a:avLst/>
          </a:prstGeom>
          <a:noFill/>
          <a:ln>
            <a:noFill/>
          </a:ln>
          <a:effectLst>
            <a:outerShdw blurRad="28575" dist="9525" dir="5400000" algn="bl" rotWithShape="0">
              <a:srgbClr val="010C16">
                <a:alpha val="15000"/>
              </a:srgbClr>
            </a:outerShdw>
          </a:effectLst>
        </p:spPr>
        <p:txBody>
          <a:bodyPr spcFirstLastPara="1" wrap="square" lIns="0" tIns="0" rIns="0" bIns="0" anchor="b" anchorCtr="0">
            <a:noAutofit/>
          </a:bodyPr>
          <a:lstStyle/>
          <a:p>
            <a:pPr marL="0" marR="0" lvl="0" indent="0" algn="l" defTabSz="914400" rtl="0" eaLnBrk="1" fontAlgn="auto" latinLnBrk="0" hangingPunct="1">
              <a:lnSpc>
                <a:spcPct val="100000"/>
              </a:lnSpc>
              <a:spcBef>
                <a:spcPts val="0"/>
              </a:spcBef>
              <a:spcAft>
                <a:spcPts val="0"/>
              </a:spcAft>
              <a:buClr>
                <a:srgbClr val="77588B"/>
              </a:buClr>
              <a:buSzPts val="3000"/>
              <a:buFont typeface="IBM Plex Sans Condensed SemiBold"/>
              <a:buNone/>
              <a:tabLst/>
              <a:defRPr/>
            </a:pPr>
            <a:r>
              <a:rPr lang="en-US" sz="3000" b="1" dirty="0" smtClean="0">
                <a:solidFill>
                  <a:schemeClr val="bg1"/>
                </a:solidFill>
                <a:latin typeface="Times New Roman" pitchFamily="18" charset="0"/>
                <a:ea typeface="IBM Plex Sans Condensed SemiBold"/>
                <a:cs typeface="Times New Roman" pitchFamily="18" charset="0"/>
                <a:sym typeface="IBM Plex Sans Condensed SemiBold"/>
              </a:rPr>
              <a:t>OUT</a:t>
            </a:r>
            <a:r>
              <a:rPr kumimoji="0" lang="en-US" sz="3000" b="1" i="0" u="none" strike="noStrike" kern="0" cap="none" spc="0" normalizeH="0" baseline="0" noProof="0" dirty="0" smtClean="0">
                <a:ln>
                  <a:noFill/>
                </a:ln>
                <a:solidFill>
                  <a:schemeClr val="bg1"/>
                </a:solidFill>
                <a:effectLst/>
                <a:uLnTx/>
                <a:uFillTx/>
                <a:latin typeface="Times New Roman" pitchFamily="18" charset="0"/>
                <a:ea typeface="IBM Plex Sans Condensed SemiBold"/>
                <a:cs typeface="Times New Roman" pitchFamily="18" charset="0"/>
                <a:sym typeface="IBM Plex Sans Condensed SemiBold"/>
              </a:rPr>
              <a:t>PUT IMAGE</a:t>
            </a:r>
            <a:endParaRPr kumimoji="0" lang="en-US" sz="3000" b="1" i="0" u="none" strike="noStrike" kern="0" cap="none" spc="0" normalizeH="0" baseline="0" noProof="0" dirty="0">
              <a:ln>
                <a:noFill/>
              </a:ln>
              <a:solidFill>
                <a:schemeClr val="bg1"/>
              </a:solidFill>
              <a:effectLst/>
              <a:uLnTx/>
              <a:uFillTx/>
              <a:latin typeface="Times New Roman" pitchFamily="18" charset="0"/>
              <a:ea typeface="IBM Plex Sans Condensed SemiBold"/>
              <a:cs typeface="Times New Roman" pitchFamily="18" charset="0"/>
              <a:sym typeface="IBM Plex Sans Condensed SemiBold"/>
            </a:endParaRPr>
          </a:p>
        </p:txBody>
      </p:sp>
      <p:pic>
        <p:nvPicPr>
          <p:cNvPr id="7" name="Picture 6" descr="one-detected (3).jpg"/>
          <p:cNvPicPr/>
          <p:nvPr/>
        </p:nvPicPr>
        <p:blipFill>
          <a:blip r:embed="rId3" cstate="print"/>
          <a:stretch>
            <a:fillRect/>
          </a:stretch>
        </p:blipFill>
        <p:spPr>
          <a:xfrm>
            <a:off x="4953000" y="1047750"/>
            <a:ext cx="3810000" cy="342900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92200" y="209550"/>
            <a:ext cx="2817800" cy="553200"/>
          </a:xfrm>
        </p:spPr>
        <p:txBody>
          <a:bodyPr/>
          <a:lstStyle/>
          <a:p>
            <a:r>
              <a:rPr lang="en-US" b="1" dirty="0" smtClean="0">
                <a:latin typeface="Times New Roman" pitchFamily="18" charset="0"/>
                <a:cs typeface="Times New Roman" pitchFamily="18" charset="0"/>
              </a:rPr>
              <a:t>INPUT IMAGE</a:t>
            </a:r>
            <a:endParaRPr lang="en-US" b="1" dirty="0">
              <a:latin typeface="Times New Roman" pitchFamily="18" charset="0"/>
              <a:cs typeface="Times New Roman" pitchFamily="18" charset="0"/>
            </a:endParaRPr>
          </a:p>
        </p:txBody>
      </p:sp>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21</a:t>
            </a:fld>
            <a:endParaRPr lang="en"/>
          </a:p>
        </p:txBody>
      </p:sp>
      <p:sp>
        <p:nvSpPr>
          <p:cNvPr id="6" name="Title 2"/>
          <p:cNvSpPr txBox="1">
            <a:spLocks/>
          </p:cNvSpPr>
          <p:nvPr/>
        </p:nvSpPr>
        <p:spPr>
          <a:xfrm>
            <a:off x="5488000" y="189750"/>
            <a:ext cx="3275000" cy="553200"/>
          </a:xfrm>
          <a:prstGeom prst="rect">
            <a:avLst/>
          </a:prstGeom>
          <a:noFill/>
          <a:ln>
            <a:noFill/>
          </a:ln>
          <a:effectLst>
            <a:outerShdw blurRad="28575" dist="9525" dir="5400000" algn="bl" rotWithShape="0">
              <a:srgbClr val="010C16">
                <a:alpha val="15000"/>
              </a:srgbClr>
            </a:outerShdw>
          </a:effectLst>
        </p:spPr>
        <p:txBody>
          <a:bodyPr spcFirstLastPara="1" wrap="square" lIns="0" tIns="0" rIns="0" bIns="0" anchor="b" anchorCtr="0">
            <a:noAutofit/>
          </a:bodyPr>
          <a:lstStyle/>
          <a:p>
            <a:pPr marL="0" marR="0" lvl="0" indent="0" algn="l" defTabSz="914400" rtl="0" eaLnBrk="1" fontAlgn="auto" latinLnBrk="0" hangingPunct="1">
              <a:lnSpc>
                <a:spcPct val="100000"/>
              </a:lnSpc>
              <a:spcBef>
                <a:spcPts val="0"/>
              </a:spcBef>
              <a:spcAft>
                <a:spcPts val="0"/>
              </a:spcAft>
              <a:buClr>
                <a:srgbClr val="77588B"/>
              </a:buClr>
              <a:buSzPts val="3000"/>
              <a:buFont typeface="IBM Plex Sans Condensed SemiBold"/>
              <a:buNone/>
              <a:tabLst/>
              <a:defRPr/>
            </a:pPr>
            <a:r>
              <a:rPr lang="en-US" sz="3000" b="1" dirty="0" smtClean="0">
                <a:solidFill>
                  <a:schemeClr val="bg1"/>
                </a:solidFill>
                <a:latin typeface="Times New Roman" pitchFamily="18" charset="0"/>
                <a:ea typeface="IBM Plex Sans Condensed SemiBold"/>
                <a:cs typeface="Times New Roman" pitchFamily="18" charset="0"/>
                <a:sym typeface="IBM Plex Sans Condensed SemiBold"/>
              </a:rPr>
              <a:t>OUT</a:t>
            </a:r>
            <a:r>
              <a:rPr kumimoji="0" lang="en-US" sz="3000" b="1" i="0" u="none" strike="noStrike" kern="0" cap="none" spc="0" normalizeH="0" baseline="0" noProof="0" dirty="0" smtClean="0">
                <a:ln>
                  <a:noFill/>
                </a:ln>
                <a:solidFill>
                  <a:schemeClr val="bg1"/>
                </a:solidFill>
                <a:effectLst/>
                <a:uLnTx/>
                <a:uFillTx/>
                <a:latin typeface="Times New Roman" pitchFamily="18" charset="0"/>
                <a:ea typeface="IBM Plex Sans Condensed SemiBold"/>
                <a:cs typeface="Times New Roman" pitchFamily="18" charset="0"/>
                <a:sym typeface="IBM Plex Sans Condensed SemiBold"/>
              </a:rPr>
              <a:t>PUT IMAGE</a:t>
            </a:r>
            <a:endParaRPr kumimoji="0" lang="en-US" sz="3000" b="1" i="0" u="none" strike="noStrike" kern="0" cap="none" spc="0" normalizeH="0" baseline="0" noProof="0" dirty="0">
              <a:ln>
                <a:noFill/>
              </a:ln>
              <a:solidFill>
                <a:schemeClr val="bg1"/>
              </a:solidFill>
              <a:effectLst/>
              <a:uLnTx/>
              <a:uFillTx/>
              <a:latin typeface="Times New Roman" pitchFamily="18" charset="0"/>
              <a:ea typeface="IBM Plex Sans Condensed SemiBold"/>
              <a:cs typeface="Times New Roman" pitchFamily="18" charset="0"/>
              <a:sym typeface="IBM Plex Sans Condensed SemiBold"/>
            </a:endParaRPr>
          </a:p>
        </p:txBody>
      </p:sp>
      <p:pic>
        <p:nvPicPr>
          <p:cNvPr id="8" name="Picture 7" descr="photo_2020-06-01_12-11-43.jpg"/>
          <p:cNvPicPr>
            <a:picLocks noChangeAspect="1"/>
          </p:cNvPicPr>
          <p:nvPr/>
        </p:nvPicPr>
        <p:blipFill>
          <a:blip r:embed="rId2"/>
          <a:stretch>
            <a:fillRect/>
          </a:stretch>
        </p:blipFill>
        <p:spPr>
          <a:xfrm>
            <a:off x="4876800" y="1352550"/>
            <a:ext cx="3886200" cy="2667000"/>
          </a:xfrm>
          <a:prstGeom prst="rect">
            <a:avLst/>
          </a:prstGeom>
        </p:spPr>
      </p:pic>
      <p:pic>
        <p:nvPicPr>
          <p:cNvPr id="9" name="Picture 8" descr="21.jpg"/>
          <p:cNvPicPr>
            <a:picLocks noChangeAspect="1"/>
          </p:cNvPicPr>
          <p:nvPr/>
        </p:nvPicPr>
        <p:blipFill>
          <a:blip r:embed="rId3"/>
          <a:stretch>
            <a:fillRect/>
          </a:stretch>
        </p:blipFill>
        <p:spPr>
          <a:xfrm>
            <a:off x="381000" y="1352550"/>
            <a:ext cx="3886200" cy="2590800"/>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sz="7200" dirty="0" smtClean="0">
                <a:latin typeface="Times New Roman" pitchFamily="18" charset="0"/>
                <a:cs typeface="Times New Roman" pitchFamily="18" charset="0"/>
              </a:rPr>
              <a:t>CONCLUSION</a:t>
            </a:r>
            <a:endParaRPr lang="en-US" sz="7200" dirty="0">
              <a:latin typeface="Times New Roman" pitchFamily="18" charset="0"/>
              <a:cs typeface="Times New Roman" pitchFamily="18" charset="0"/>
            </a:endParaRPr>
          </a:p>
        </p:txBody>
      </p:sp>
      <p:sp>
        <p:nvSpPr>
          <p:cNvPr id="4" name="Slide Number Placeholder 3"/>
          <p:cNvSpPr>
            <a:spLocks noGrp="1"/>
          </p:cNvSpPr>
          <p:nvPr>
            <p:ph type="sldNum" idx="4294967295"/>
          </p:nvPr>
        </p:nvSpPr>
        <p:spPr>
          <a:xfrm>
            <a:off x="8594725" y="4749800"/>
            <a:ext cx="549275" cy="393700"/>
          </a:xfrm>
        </p:spPr>
        <p:txBody>
          <a:bodyPr/>
          <a:lstStyle/>
          <a:p>
            <a:pPr marL="0" lvl="0" indent="0" algn="r" rtl="0">
              <a:spcBef>
                <a:spcPts val="0"/>
              </a:spcBef>
              <a:spcAft>
                <a:spcPts val="0"/>
              </a:spcAft>
              <a:buNone/>
            </a:pPr>
            <a:endParaRPr lang="en"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8875" y="279368"/>
            <a:ext cx="648511" cy="4730782"/>
          </a:xfrm>
          <a:prstGeom prst="rect">
            <a:avLst/>
          </a:prstGeom>
          <a:noFill/>
        </p:spPr>
        <p:txBody>
          <a:bodyPr vert="wordArtVert" wrap="none" rtlCol="0">
            <a:spAutoFit/>
          </a:bodyPr>
          <a:lstStyle/>
          <a:p>
            <a:r>
              <a:rPr lang="en-US" sz="2800" b="1" dirty="0" smtClean="0">
                <a:solidFill>
                  <a:schemeClr val="bg1"/>
                </a:solidFill>
                <a:latin typeface="Times New Roman" pitchFamily="18" charset="0"/>
                <a:cs typeface="Times New Roman" pitchFamily="18" charset="0"/>
              </a:rPr>
              <a:t>CONCLUSION</a:t>
            </a:r>
            <a:endParaRPr lang="en-US" sz="2800" b="1" dirty="0">
              <a:solidFill>
                <a:schemeClr val="bg1"/>
              </a:solidFill>
              <a:latin typeface="Times New Roman" pitchFamily="18" charset="0"/>
              <a:cs typeface="Times New Roman" pitchFamily="18" charset="0"/>
            </a:endParaRPr>
          </a:p>
        </p:txBody>
      </p:sp>
      <p:sp>
        <p:nvSpPr>
          <p:cNvPr id="5" name="TextBox 4"/>
          <p:cNvSpPr txBox="1"/>
          <p:nvPr/>
        </p:nvSpPr>
        <p:spPr>
          <a:xfrm>
            <a:off x="1905001" y="742950"/>
            <a:ext cx="6629399" cy="3785652"/>
          </a:xfrm>
          <a:prstGeom prst="rect">
            <a:avLst/>
          </a:prstGeom>
          <a:noFill/>
        </p:spPr>
        <p:txBody>
          <a:bodyPr wrap="square" rtlCol="0">
            <a:spAutoFit/>
          </a:bodyPr>
          <a:lstStyle/>
          <a:p>
            <a:r>
              <a:rPr lang="en-US" sz="1600" dirty="0" smtClean="0">
                <a:solidFill>
                  <a:schemeClr val="bg1"/>
                </a:solidFill>
                <a:latin typeface="Times New Roman" pitchFamily="18" charset="0"/>
                <a:cs typeface="Times New Roman" pitchFamily="18" charset="0"/>
              </a:rPr>
              <a:t>It </a:t>
            </a:r>
            <a:r>
              <a:rPr lang="en-US" sz="1600" dirty="0" smtClean="0">
                <a:solidFill>
                  <a:schemeClr val="bg1"/>
                </a:solidFill>
                <a:latin typeface="Times New Roman" pitchFamily="18" charset="0"/>
                <a:cs typeface="Times New Roman" pitchFamily="18" charset="0"/>
              </a:rPr>
              <a:t>was a wonderful experience for us while working on this project. </a:t>
            </a:r>
            <a:endParaRPr lang="en-US" sz="1600" dirty="0" smtClean="0">
              <a:solidFill>
                <a:schemeClr val="bg1"/>
              </a:solidFill>
              <a:latin typeface="Times New Roman" pitchFamily="18" charset="0"/>
              <a:cs typeface="Times New Roman" pitchFamily="18" charset="0"/>
            </a:endParaRPr>
          </a:p>
          <a:p>
            <a:endParaRPr lang="en-US" sz="1600" dirty="0" smtClean="0">
              <a:solidFill>
                <a:schemeClr val="bg1"/>
              </a:solidFill>
              <a:latin typeface="Times New Roman" pitchFamily="18" charset="0"/>
              <a:cs typeface="Times New Roman" pitchFamily="18" charset="0"/>
            </a:endParaRPr>
          </a:p>
          <a:p>
            <a:r>
              <a:rPr lang="en-US" sz="1600" dirty="0" smtClean="0">
                <a:solidFill>
                  <a:schemeClr val="bg1"/>
                </a:solidFill>
                <a:latin typeface="Times New Roman" pitchFamily="18" charset="0"/>
                <a:cs typeface="Times New Roman" pitchFamily="18" charset="0"/>
              </a:rPr>
              <a:t>This </a:t>
            </a:r>
            <a:r>
              <a:rPr lang="en-US" sz="1600" dirty="0" smtClean="0">
                <a:solidFill>
                  <a:schemeClr val="bg1"/>
                </a:solidFill>
                <a:latin typeface="Times New Roman" pitchFamily="18" charset="0"/>
                <a:cs typeface="Times New Roman" pitchFamily="18" charset="0"/>
              </a:rPr>
              <a:t>project took us through the various phases of project development and gave us the real insight into the world of software engineering</a:t>
            </a:r>
            <a:r>
              <a:rPr lang="en-US" sz="1600" dirty="0" smtClean="0">
                <a:solidFill>
                  <a:schemeClr val="bg1"/>
                </a:solidFill>
                <a:latin typeface="Times New Roman" pitchFamily="18" charset="0"/>
                <a:cs typeface="Times New Roman" pitchFamily="18" charset="0"/>
              </a:rPr>
              <a:t>.</a:t>
            </a:r>
          </a:p>
          <a:p>
            <a:endParaRPr lang="en-US" sz="1600" dirty="0" smtClean="0">
              <a:solidFill>
                <a:schemeClr val="bg1"/>
              </a:solidFill>
              <a:latin typeface="Times New Roman" pitchFamily="18" charset="0"/>
              <a:cs typeface="Times New Roman" pitchFamily="18" charset="0"/>
            </a:endParaRPr>
          </a:p>
          <a:p>
            <a:r>
              <a:rPr lang="en-US" sz="1600" dirty="0" smtClean="0">
                <a:solidFill>
                  <a:schemeClr val="bg1"/>
                </a:solidFill>
                <a:latin typeface="Times New Roman" pitchFamily="18" charset="0"/>
                <a:cs typeface="Times New Roman" pitchFamily="18" charset="0"/>
              </a:rPr>
              <a:t>The </a:t>
            </a:r>
            <a:r>
              <a:rPr lang="en-US" sz="1600" dirty="0" smtClean="0">
                <a:solidFill>
                  <a:schemeClr val="bg1"/>
                </a:solidFill>
                <a:latin typeface="Times New Roman" pitchFamily="18" charset="0"/>
                <a:cs typeface="Times New Roman" pitchFamily="18" charset="0"/>
              </a:rPr>
              <a:t>goal of the project was to minimize the manual efforts being put during returning the books as well as to reduce the waiting time in long queues</a:t>
            </a:r>
            <a:r>
              <a:rPr lang="en-US" sz="1600" dirty="0" smtClean="0">
                <a:solidFill>
                  <a:schemeClr val="bg1"/>
                </a:solidFill>
                <a:latin typeface="Times New Roman" pitchFamily="18" charset="0"/>
                <a:cs typeface="Times New Roman" pitchFamily="18" charset="0"/>
              </a:rPr>
              <a:t>.</a:t>
            </a:r>
          </a:p>
          <a:p>
            <a:endParaRPr lang="en-US" sz="1600" dirty="0" smtClean="0">
              <a:solidFill>
                <a:schemeClr val="bg1"/>
              </a:solidFill>
              <a:latin typeface="Times New Roman" pitchFamily="18" charset="0"/>
              <a:cs typeface="Times New Roman" pitchFamily="18" charset="0"/>
            </a:endParaRPr>
          </a:p>
          <a:p>
            <a:r>
              <a:rPr lang="en-US" sz="1600" dirty="0" smtClean="0">
                <a:solidFill>
                  <a:schemeClr val="bg1"/>
                </a:solidFill>
                <a:latin typeface="Times New Roman" pitchFamily="18" charset="0"/>
                <a:cs typeface="Times New Roman" pitchFamily="18" charset="0"/>
              </a:rPr>
              <a:t>In </a:t>
            </a:r>
            <a:r>
              <a:rPr lang="en-US" sz="1600" dirty="0" smtClean="0">
                <a:solidFill>
                  <a:schemeClr val="bg1"/>
                </a:solidFill>
                <a:latin typeface="Times New Roman" pitchFamily="18" charset="0"/>
                <a:cs typeface="Times New Roman" pitchFamily="18" charset="0"/>
              </a:rPr>
              <a:t>future implementation we are planning to improve the fine collection by interfacing a payment gateway so that even when the machine lacks with proper change to return that wouldn’t lead to another problem</a:t>
            </a:r>
            <a:r>
              <a:rPr lang="en-US" sz="1600" dirty="0" smtClean="0">
                <a:solidFill>
                  <a:schemeClr val="bg1"/>
                </a:solidFill>
                <a:latin typeface="Times New Roman" pitchFamily="18" charset="0"/>
                <a:cs typeface="Times New Roman" pitchFamily="18" charset="0"/>
              </a:rPr>
              <a:t>.</a:t>
            </a:r>
          </a:p>
          <a:p>
            <a:endParaRPr lang="en-US" sz="1600" dirty="0" smtClean="0">
              <a:solidFill>
                <a:schemeClr val="bg1"/>
              </a:solidFill>
              <a:latin typeface="Times New Roman" pitchFamily="18" charset="0"/>
              <a:cs typeface="Times New Roman" pitchFamily="18" charset="0"/>
            </a:endParaRPr>
          </a:p>
          <a:p>
            <a:r>
              <a:rPr lang="en-US" sz="1600" dirty="0" smtClean="0">
                <a:solidFill>
                  <a:schemeClr val="bg1"/>
                </a:solidFill>
                <a:latin typeface="Times New Roman" pitchFamily="18" charset="0"/>
                <a:cs typeface="Times New Roman" pitchFamily="18" charset="0"/>
              </a:rPr>
              <a:t>Also payment gateway will put a stop to problems such as receiving torn notes, fake notes etc.,.</a:t>
            </a:r>
            <a:endParaRPr lang="en-US" sz="1600" dirty="0" smtClean="0">
              <a:solidFill>
                <a:schemeClr val="bg1"/>
              </a:solidFill>
              <a:latin typeface="Times New Roman" pitchFamily="18" charset="0"/>
              <a:cs typeface="Times New Roman" pitchFamily="18" charset="0"/>
            </a:endParaRPr>
          </a:p>
          <a:p>
            <a:endParaRPr lang="en-US" sz="1600" dirty="0">
              <a:solidFill>
                <a:schemeClr val="bg1"/>
              </a:solidFill>
              <a:latin typeface="Times New Roman" pitchFamily="18" charset="0"/>
              <a:cs typeface="Times New Roman" pitchFamily="18" charset="0"/>
            </a:endParaRPr>
          </a:p>
        </p:txBody>
      </p:sp>
      <p:sp>
        <p:nvSpPr>
          <p:cNvPr id="6" name="Slide Number Placeholder 5"/>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23</a:t>
            </a:fld>
            <a:endParaRPr lang="en"/>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2" name="Google Shape;362;p36"/>
          <p:cNvSpPr txBox="1">
            <a:spLocks noGrp="1"/>
          </p:cNvSpPr>
          <p:nvPr>
            <p:ph type="ctrTitle" idx="4294967295"/>
          </p:nvPr>
        </p:nvSpPr>
        <p:spPr>
          <a:xfrm>
            <a:off x="1788975" y="1792950"/>
            <a:ext cx="6605100" cy="11598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7200" dirty="0" smtClean="0">
                <a:latin typeface="Times New Roman" pitchFamily="18" charset="0"/>
                <a:cs typeface="Times New Roman" pitchFamily="18" charset="0"/>
              </a:rPr>
              <a:t>Thank You!</a:t>
            </a:r>
            <a:endParaRPr sz="7200">
              <a:latin typeface="Times New Roman" pitchFamily="18" charset="0"/>
              <a:cs typeface="Times New Roman" pitchFamily="18" charset="0"/>
            </a:endParaRPr>
          </a:p>
        </p:txBody>
      </p:sp>
      <p:grpSp>
        <p:nvGrpSpPr>
          <p:cNvPr id="364" name="Google Shape;364;p36"/>
          <p:cNvGrpSpPr/>
          <p:nvPr/>
        </p:nvGrpSpPr>
        <p:grpSpPr>
          <a:xfrm>
            <a:off x="334519" y="653347"/>
            <a:ext cx="662932" cy="604817"/>
            <a:chOff x="6625350" y="1613750"/>
            <a:chExt cx="480525" cy="438400"/>
          </a:xfrm>
        </p:grpSpPr>
        <p:sp>
          <p:nvSpPr>
            <p:cNvPr id="365" name="Google Shape;365;p36"/>
            <p:cNvSpPr/>
            <p:nvPr/>
          </p:nvSpPr>
          <p:spPr>
            <a:xfrm>
              <a:off x="6670525" y="1887275"/>
              <a:ext cx="117875" cy="164875"/>
            </a:xfrm>
            <a:custGeom>
              <a:avLst/>
              <a:gdLst/>
              <a:ahLst/>
              <a:cxnLst/>
              <a:rect l="l" t="t" r="r" b="b"/>
              <a:pathLst>
                <a:path w="4715" h="6595" extrusionOk="0">
                  <a:moveTo>
                    <a:pt x="0" y="1"/>
                  </a:moveTo>
                  <a:lnTo>
                    <a:pt x="538" y="6058"/>
                  </a:lnTo>
                  <a:lnTo>
                    <a:pt x="562" y="6180"/>
                  </a:lnTo>
                  <a:lnTo>
                    <a:pt x="587" y="6277"/>
                  </a:lnTo>
                  <a:lnTo>
                    <a:pt x="660" y="6351"/>
                  </a:lnTo>
                  <a:lnTo>
                    <a:pt x="733" y="6448"/>
                  </a:lnTo>
                  <a:lnTo>
                    <a:pt x="806" y="6497"/>
                  </a:lnTo>
                  <a:lnTo>
                    <a:pt x="904" y="6546"/>
                  </a:lnTo>
                  <a:lnTo>
                    <a:pt x="1002" y="6571"/>
                  </a:lnTo>
                  <a:lnTo>
                    <a:pt x="1124" y="6595"/>
                  </a:lnTo>
                  <a:lnTo>
                    <a:pt x="4128" y="6595"/>
                  </a:lnTo>
                  <a:lnTo>
                    <a:pt x="4274" y="6571"/>
                  </a:lnTo>
                  <a:lnTo>
                    <a:pt x="4397" y="6522"/>
                  </a:lnTo>
                  <a:lnTo>
                    <a:pt x="4494" y="6473"/>
                  </a:lnTo>
                  <a:lnTo>
                    <a:pt x="4592" y="6375"/>
                  </a:lnTo>
                  <a:lnTo>
                    <a:pt x="4665" y="6253"/>
                  </a:lnTo>
                  <a:lnTo>
                    <a:pt x="4714" y="6155"/>
                  </a:lnTo>
                  <a:lnTo>
                    <a:pt x="4714" y="6009"/>
                  </a:lnTo>
                  <a:lnTo>
                    <a:pt x="4714" y="5887"/>
                  </a:lnTo>
                  <a:lnTo>
                    <a:pt x="3713" y="123"/>
                  </a:lnTo>
                  <a:lnTo>
                    <a:pt x="2589" y="50"/>
                  </a:lnTo>
                  <a:lnTo>
                    <a:pt x="1637" y="2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7075950" y="1754175"/>
              <a:ext cx="29925" cy="99550"/>
            </a:xfrm>
            <a:custGeom>
              <a:avLst/>
              <a:gdLst/>
              <a:ahLst/>
              <a:cxnLst/>
              <a:rect l="l" t="t" r="r" b="b"/>
              <a:pathLst>
                <a:path w="1197" h="3982" extrusionOk="0">
                  <a:moveTo>
                    <a:pt x="0" y="1"/>
                  </a:moveTo>
                  <a:lnTo>
                    <a:pt x="0" y="3981"/>
                  </a:lnTo>
                  <a:lnTo>
                    <a:pt x="269" y="3811"/>
                  </a:lnTo>
                  <a:lnTo>
                    <a:pt x="489" y="3615"/>
                  </a:lnTo>
                  <a:lnTo>
                    <a:pt x="684" y="3420"/>
                  </a:lnTo>
                  <a:lnTo>
                    <a:pt x="855" y="3176"/>
                  </a:lnTo>
                  <a:lnTo>
                    <a:pt x="1002" y="2907"/>
                  </a:lnTo>
                  <a:lnTo>
                    <a:pt x="1099" y="2614"/>
                  </a:lnTo>
                  <a:lnTo>
                    <a:pt x="1173" y="2296"/>
                  </a:lnTo>
                  <a:lnTo>
                    <a:pt x="1197" y="1979"/>
                  </a:lnTo>
                  <a:lnTo>
                    <a:pt x="1173" y="1661"/>
                  </a:lnTo>
                  <a:lnTo>
                    <a:pt x="1099" y="1368"/>
                  </a:lnTo>
                  <a:lnTo>
                    <a:pt x="1002" y="1075"/>
                  </a:lnTo>
                  <a:lnTo>
                    <a:pt x="855" y="806"/>
                  </a:lnTo>
                  <a:lnTo>
                    <a:pt x="684" y="562"/>
                  </a:lnTo>
                  <a:lnTo>
                    <a:pt x="489" y="342"/>
                  </a:lnTo>
                  <a:lnTo>
                    <a:pt x="269" y="17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625350" y="1729750"/>
              <a:ext cx="97700" cy="147175"/>
            </a:xfrm>
            <a:custGeom>
              <a:avLst/>
              <a:gdLst/>
              <a:ahLst/>
              <a:cxnLst/>
              <a:rect l="l" t="t" r="r" b="b"/>
              <a:pathLst>
                <a:path w="3908" h="5887" extrusionOk="0">
                  <a:moveTo>
                    <a:pt x="3908" y="1"/>
                  </a:moveTo>
                  <a:lnTo>
                    <a:pt x="2711" y="25"/>
                  </a:lnTo>
                  <a:lnTo>
                    <a:pt x="1759" y="25"/>
                  </a:lnTo>
                  <a:lnTo>
                    <a:pt x="1588" y="49"/>
                  </a:lnTo>
                  <a:lnTo>
                    <a:pt x="1417" y="74"/>
                  </a:lnTo>
                  <a:lnTo>
                    <a:pt x="1246" y="123"/>
                  </a:lnTo>
                  <a:lnTo>
                    <a:pt x="1099" y="172"/>
                  </a:lnTo>
                  <a:lnTo>
                    <a:pt x="953" y="245"/>
                  </a:lnTo>
                  <a:lnTo>
                    <a:pt x="806" y="343"/>
                  </a:lnTo>
                  <a:lnTo>
                    <a:pt x="660" y="440"/>
                  </a:lnTo>
                  <a:lnTo>
                    <a:pt x="537" y="562"/>
                  </a:lnTo>
                  <a:lnTo>
                    <a:pt x="415" y="684"/>
                  </a:lnTo>
                  <a:lnTo>
                    <a:pt x="318" y="831"/>
                  </a:lnTo>
                  <a:lnTo>
                    <a:pt x="220" y="978"/>
                  </a:lnTo>
                  <a:lnTo>
                    <a:pt x="147" y="1124"/>
                  </a:lnTo>
                  <a:lnTo>
                    <a:pt x="73" y="1295"/>
                  </a:lnTo>
                  <a:lnTo>
                    <a:pt x="49" y="1442"/>
                  </a:lnTo>
                  <a:lnTo>
                    <a:pt x="0" y="1613"/>
                  </a:lnTo>
                  <a:lnTo>
                    <a:pt x="0" y="1783"/>
                  </a:lnTo>
                  <a:lnTo>
                    <a:pt x="0" y="4128"/>
                  </a:lnTo>
                  <a:lnTo>
                    <a:pt x="0" y="4299"/>
                  </a:lnTo>
                  <a:lnTo>
                    <a:pt x="49" y="4446"/>
                  </a:lnTo>
                  <a:lnTo>
                    <a:pt x="73" y="4617"/>
                  </a:lnTo>
                  <a:lnTo>
                    <a:pt x="147" y="4763"/>
                  </a:lnTo>
                  <a:lnTo>
                    <a:pt x="220" y="4934"/>
                  </a:lnTo>
                  <a:lnTo>
                    <a:pt x="318" y="5081"/>
                  </a:lnTo>
                  <a:lnTo>
                    <a:pt x="415" y="5203"/>
                  </a:lnTo>
                  <a:lnTo>
                    <a:pt x="537" y="5325"/>
                  </a:lnTo>
                  <a:lnTo>
                    <a:pt x="660" y="5447"/>
                  </a:lnTo>
                  <a:lnTo>
                    <a:pt x="806" y="5545"/>
                  </a:lnTo>
                  <a:lnTo>
                    <a:pt x="953" y="5642"/>
                  </a:lnTo>
                  <a:lnTo>
                    <a:pt x="1099" y="5716"/>
                  </a:lnTo>
                  <a:lnTo>
                    <a:pt x="1246" y="5789"/>
                  </a:lnTo>
                  <a:lnTo>
                    <a:pt x="1417" y="5838"/>
                  </a:lnTo>
                  <a:lnTo>
                    <a:pt x="1588" y="5862"/>
                  </a:lnTo>
                  <a:lnTo>
                    <a:pt x="1759" y="5862"/>
                  </a:lnTo>
                  <a:lnTo>
                    <a:pt x="2711" y="5887"/>
                  </a:lnTo>
                  <a:lnTo>
                    <a:pt x="3908" y="5887"/>
                  </a:lnTo>
                  <a:lnTo>
                    <a:pt x="39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6736475" y="1638175"/>
              <a:ext cx="279650" cy="330325"/>
            </a:xfrm>
            <a:custGeom>
              <a:avLst/>
              <a:gdLst/>
              <a:ahLst/>
              <a:cxnLst/>
              <a:rect l="l" t="t" r="r" b="b"/>
              <a:pathLst>
                <a:path w="11186" h="13213" extrusionOk="0">
                  <a:moveTo>
                    <a:pt x="11186" y="0"/>
                  </a:moveTo>
                  <a:lnTo>
                    <a:pt x="10771" y="342"/>
                  </a:lnTo>
                  <a:lnTo>
                    <a:pt x="10380" y="635"/>
                  </a:lnTo>
                  <a:lnTo>
                    <a:pt x="9940" y="904"/>
                  </a:lnTo>
                  <a:lnTo>
                    <a:pt x="9525" y="1172"/>
                  </a:lnTo>
                  <a:lnTo>
                    <a:pt x="9110" y="1417"/>
                  </a:lnTo>
                  <a:lnTo>
                    <a:pt x="8695" y="1661"/>
                  </a:lnTo>
                  <a:lnTo>
                    <a:pt x="7840" y="2052"/>
                  </a:lnTo>
                  <a:lnTo>
                    <a:pt x="7034" y="2418"/>
                  </a:lnTo>
                  <a:lnTo>
                    <a:pt x="6228" y="2687"/>
                  </a:lnTo>
                  <a:lnTo>
                    <a:pt x="5471" y="2931"/>
                  </a:lnTo>
                  <a:lnTo>
                    <a:pt x="4763" y="3126"/>
                  </a:lnTo>
                  <a:lnTo>
                    <a:pt x="4225" y="3248"/>
                  </a:lnTo>
                  <a:lnTo>
                    <a:pt x="3664" y="3346"/>
                  </a:lnTo>
                  <a:lnTo>
                    <a:pt x="3077" y="3419"/>
                  </a:lnTo>
                  <a:lnTo>
                    <a:pt x="2467" y="3493"/>
                  </a:lnTo>
                  <a:lnTo>
                    <a:pt x="1221" y="3590"/>
                  </a:lnTo>
                  <a:lnTo>
                    <a:pt x="0" y="3664"/>
                  </a:lnTo>
                  <a:lnTo>
                    <a:pt x="0" y="9574"/>
                  </a:lnTo>
                  <a:lnTo>
                    <a:pt x="1221" y="9623"/>
                  </a:lnTo>
                  <a:lnTo>
                    <a:pt x="2467" y="9721"/>
                  </a:lnTo>
                  <a:lnTo>
                    <a:pt x="3077" y="9794"/>
                  </a:lnTo>
                  <a:lnTo>
                    <a:pt x="3664" y="9891"/>
                  </a:lnTo>
                  <a:lnTo>
                    <a:pt x="4225" y="9989"/>
                  </a:lnTo>
                  <a:lnTo>
                    <a:pt x="4763" y="10111"/>
                  </a:lnTo>
                  <a:lnTo>
                    <a:pt x="5471" y="10307"/>
                  </a:lnTo>
                  <a:lnTo>
                    <a:pt x="6228" y="10526"/>
                  </a:lnTo>
                  <a:lnTo>
                    <a:pt x="7034" y="10820"/>
                  </a:lnTo>
                  <a:lnTo>
                    <a:pt x="7840" y="11161"/>
                  </a:lnTo>
                  <a:lnTo>
                    <a:pt x="8695" y="11577"/>
                  </a:lnTo>
                  <a:lnTo>
                    <a:pt x="9110" y="11796"/>
                  </a:lnTo>
                  <a:lnTo>
                    <a:pt x="9525" y="12041"/>
                  </a:lnTo>
                  <a:lnTo>
                    <a:pt x="9940" y="12309"/>
                  </a:lnTo>
                  <a:lnTo>
                    <a:pt x="10380" y="12602"/>
                  </a:lnTo>
                  <a:lnTo>
                    <a:pt x="10771" y="12896"/>
                  </a:lnTo>
                  <a:lnTo>
                    <a:pt x="11186" y="13213"/>
                  </a:lnTo>
                  <a:lnTo>
                    <a:pt x="111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7029550" y="1613750"/>
              <a:ext cx="34200" cy="379800"/>
            </a:xfrm>
            <a:custGeom>
              <a:avLst/>
              <a:gdLst/>
              <a:ahLst/>
              <a:cxnLst/>
              <a:rect l="l" t="t" r="r" b="b"/>
              <a:pathLst>
                <a:path w="1368" h="15192" extrusionOk="0">
                  <a:moveTo>
                    <a:pt x="684" y="0"/>
                  </a:moveTo>
                  <a:lnTo>
                    <a:pt x="562" y="25"/>
                  </a:lnTo>
                  <a:lnTo>
                    <a:pt x="464" y="98"/>
                  </a:lnTo>
                  <a:lnTo>
                    <a:pt x="366" y="171"/>
                  </a:lnTo>
                  <a:lnTo>
                    <a:pt x="0" y="513"/>
                  </a:lnTo>
                  <a:lnTo>
                    <a:pt x="0" y="14654"/>
                  </a:lnTo>
                  <a:lnTo>
                    <a:pt x="366" y="15020"/>
                  </a:lnTo>
                  <a:lnTo>
                    <a:pt x="464" y="15094"/>
                  </a:lnTo>
                  <a:lnTo>
                    <a:pt x="562" y="15143"/>
                  </a:lnTo>
                  <a:lnTo>
                    <a:pt x="684" y="15191"/>
                  </a:lnTo>
                  <a:lnTo>
                    <a:pt x="904" y="15191"/>
                  </a:lnTo>
                  <a:lnTo>
                    <a:pt x="1001" y="15143"/>
                  </a:lnTo>
                  <a:lnTo>
                    <a:pt x="1148" y="15045"/>
                  </a:lnTo>
                  <a:lnTo>
                    <a:pt x="1270" y="14923"/>
                  </a:lnTo>
                  <a:lnTo>
                    <a:pt x="1343" y="14776"/>
                  </a:lnTo>
                  <a:lnTo>
                    <a:pt x="1368" y="14605"/>
                  </a:lnTo>
                  <a:lnTo>
                    <a:pt x="1368" y="586"/>
                  </a:lnTo>
                  <a:lnTo>
                    <a:pt x="1343" y="415"/>
                  </a:lnTo>
                  <a:lnTo>
                    <a:pt x="1270" y="244"/>
                  </a:lnTo>
                  <a:lnTo>
                    <a:pt x="1148" y="122"/>
                  </a:lnTo>
                  <a:lnTo>
                    <a:pt x="1001" y="25"/>
                  </a:lnTo>
                  <a:lnTo>
                    <a:pt x="9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6"/>
          <p:cNvSpPr txBox="1">
            <a:spLocks noGrp="1"/>
          </p:cNvSpPr>
          <p:nvPr>
            <p:ph type="ctrTitle" idx="4294967295"/>
          </p:nvPr>
        </p:nvSpPr>
        <p:spPr>
          <a:xfrm>
            <a:off x="1788975" y="440350"/>
            <a:ext cx="6605100" cy="115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4800" b="1" dirty="0" smtClean="0">
                <a:latin typeface="Times New Roman" pitchFamily="18" charset="0"/>
                <a:cs typeface="Times New Roman" pitchFamily="18" charset="0"/>
              </a:rPr>
              <a:t>PROJECT SUMMARY</a:t>
            </a:r>
            <a:endParaRPr sz="4800" b="1">
              <a:latin typeface="Times New Roman" pitchFamily="18" charset="0"/>
              <a:cs typeface="Times New Roman" pitchFamily="18" charset="0"/>
            </a:endParaRPr>
          </a:p>
        </p:txBody>
      </p:sp>
      <p:sp>
        <p:nvSpPr>
          <p:cNvPr id="112" name="Google Shape;112;p16"/>
          <p:cNvSpPr txBox="1">
            <a:spLocks noGrp="1"/>
          </p:cNvSpPr>
          <p:nvPr>
            <p:ph type="subTitle" idx="4294967295"/>
          </p:nvPr>
        </p:nvSpPr>
        <p:spPr>
          <a:xfrm>
            <a:off x="1788975" y="1639970"/>
            <a:ext cx="6605100" cy="3150600"/>
          </a:xfrm>
          <a:prstGeom prst="rect">
            <a:avLst/>
          </a:prstGeom>
        </p:spPr>
        <p:txBody>
          <a:bodyPr spcFirstLastPara="1" wrap="square" lIns="0" tIns="0" rIns="0" bIns="0" anchor="t" anchorCtr="0">
            <a:noAutofit/>
          </a:bodyPr>
          <a:lstStyle/>
          <a:p>
            <a:pPr marL="0" lvl="0" indent="0" algn="just">
              <a:buNone/>
            </a:pPr>
            <a:r>
              <a:rPr lang="en-US" sz="2000" dirty="0" smtClean="0">
                <a:latin typeface="Times New Roman" pitchFamily="18" charset="0"/>
                <a:cs typeface="Times New Roman" pitchFamily="18" charset="0"/>
              </a:rPr>
              <a:t>E – Returning system is an integrated system, designed to impart library book returning process in an effective and hustle free way. It helps students to return their books faster without the supervision of librarian and also is an alternate for manual fine collection. This integrated system consists of display, barcode reader, money storage vault and book storage vault. The application software is developed in such a way that it takes restricted input from the user and gets them through. It is completely user friendly. </a:t>
            </a:r>
            <a:endParaRPr sz="2000">
              <a:latin typeface="Times New Roman" pitchFamily="18" charset="0"/>
              <a:cs typeface="Times New Roman" pitchFamily="18" charset="0"/>
            </a:endParaRPr>
          </a:p>
        </p:txBody>
      </p:sp>
      <p:sp>
        <p:nvSpPr>
          <p:cNvPr id="113" name="Google Shape;113;p1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3</a:t>
            </a:fld>
            <a:endParaRPr/>
          </a:p>
        </p:txBody>
      </p:sp>
      <p:sp>
        <p:nvSpPr>
          <p:cNvPr id="114" name="Google Shape;114;p16"/>
          <p:cNvSpPr/>
          <p:nvPr/>
        </p:nvSpPr>
        <p:spPr>
          <a:xfrm flipH="1">
            <a:off x="357002" y="698421"/>
            <a:ext cx="548695" cy="49913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8"/>
          <p:cNvSpPr txBox="1">
            <a:spLocks noGrp="1"/>
          </p:cNvSpPr>
          <p:nvPr>
            <p:ph type="ctrTitle"/>
          </p:nvPr>
        </p:nvSpPr>
        <p:spPr>
          <a:xfrm>
            <a:off x="1388250" y="2192950"/>
            <a:ext cx="6367500" cy="11598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smtClean="0">
                <a:latin typeface="Times New Roman" pitchFamily="18" charset="0"/>
                <a:cs typeface="Times New Roman" pitchFamily="18" charset="0"/>
              </a:rPr>
              <a:t>INTRODUCTION</a:t>
            </a:r>
            <a:endParaRPr>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b="1" dirty="0" smtClean="0">
                <a:latin typeface="Times New Roman" pitchFamily="18" charset="0"/>
                <a:cs typeface="Times New Roman" pitchFamily="18" charset="0"/>
              </a:rPr>
              <a:t>WHY?</a:t>
            </a:r>
            <a:br>
              <a:rPr lang="en-US" b="1" dirty="0" smtClean="0">
                <a:latin typeface="Times New Roman" pitchFamily="18" charset="0"/>
                <a:cs typeface="Times New Roman" pitchFamily="18" charset="0"/>
              </a:rPr>
            </a:br>
            <a:r>
              <a:rPr lang="en-US" b="1" dirty="0" smtClean="0">
                <a:latin typeface="Times New Roman" pitchFamily="18" charset="0"/>
                <a:cs typeface="Times New Roman" pitchFamily="18" charset="0"/>
              </a:rPr>
              <a:t>&amp;</a:t>
            </a:r>
            <a:br>
              <a:rPr lang="en-US" b="1" dirty="0" smtClean="0">
                <a:latin typeface="Times New Roman" pitchFamily="18" charset="0"/>
                <a:cs typeface="Times New Roman" pitchFamily="18" charset="0"/>
              </a:rPr>
            </a:br>
            <a:r>
              <a:rPr lang="en-US" b="1" dirty="0" smtClean="0">
                <a:latin typeface="Times New Roman" pitchFamily="18" charset="0"/>
                <a:cs typeface="Times New Roman" pitchFamily="18" charset="0"/>
              </a:rPr>
              <a:t>HOW?</a:t>
            </a:r>
            <a:endParaRPr lang="en-US" b="1" dirty="0">
              <a:latin typeface="Times New Roman" pitchFamily="18" charset="0"/>
              <a:cs typeface="Times New Roman" pitchFamily="18" charset="0"/>
            </a:endParaRPr>
          </a:p>
        </p:txBody>
      </p:sp>
      <p:sp>
        <p:nvSpPr>
          <p:cNvPr id="5" name="Text Placeholder 4"/>
          <p:cNvSpPr>
            <a:spLocks noGrp="1"/>
          </p:cNvSpPr>
          <p:nvPr>
            <p:ph type="body" idx="1"/>
          </p:nvPr>
        </p:nvSpPr>
        <p:spPr/>
        <p:txBody>
          <a:bodyPr/>
          <a:lstStyle/>
          <a:p>
            <a:r>
              <a:rPr lang="en-US" sz="1600" dirty="0" smtClean="0">
                <a:latin typeface="Times New Roman" pitchFamily="18" charset="0"/>
                <a:cs typeface="Times New Roman" pitchFamily="18" charset="0"/>
              </a:rPr>
              <a:t>As a first step of our project we conducted a general survey about the current system and received a good count of 203 responses. The analysis from the responses are:</a:t>
            </a:r>
          </a:p>
          <a:p>
            <a:pPr>
              <a:buNone/>
            </a:pPr>
            <a:endParaRPr lang="en-US" sz="1600" dirty="0">
              <a:latin typeface="Times New Roman" pitchFamily="18" charset="0"/>
              <a:cs typeface="Times New Roman" pitchFamily="18" charset="0"/>
            </a:endParaRPr>
          </a:p>
        </p:txBody>
      </p:sp>
      <p:pic>
        <p:nvPicPr>
          <p:cNvPr id="6" name="Picture 5" descr="response1.PNG"/>
          <p:cNvPicPr>
            <a:picLocks noChangeAspect="1"/>
          </p:cNvPicPr>
          <p:nvPr/>
        </p:nvPicPr>
        <p:blipFill>
          <a:blip r:embed="rId2"/>
          <a:stretch>
            <a:fillRect/>
          </a:stretch>
        </p:blipFill>
        <p:spPr>
          <a:xfrm>
            <a:off x="3200400" y="1581150"/>
            <a:ext cx="5715798" cy="2848373"/>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lvl="0"/>
            <a:fld id="{00000000-1234-1234-1234-123412341234}" type="slidenum">
              <a:rPr lang="en" smtClean="0"/>
              <a:pPr lvl="0"/>
              <a:t>6</a:t>
            </a:fld>
            <a:endParaRPr lang="en"/>
          </a:p>
        </p:txBody>
      </p:sp>
      <p:pic>
        <p:nvPicPr>
          <p:cNvPr id="10" name="Picture 9" descr="response2.PNG"/>
          <p:cNvPicPr>
            <a:picLocks noChangeAspect="1"/>
          </p:cNvPicPr>
          <p:nvPr/>
        </p:nvPicPr>
        <p:blipFill>
          <a:blip r:embed="rId2"/>
          <a:stretch>
            <a:fillRect/>
          </a:stretch>
        </p:blipFill>
        <p:spPr>
          <a:xfrm>
            <a:off x="2362200" y="285750"/>
            <a:ext cx="5638800" cy="2133600"/>
          </a:xfrm>
          <a:prstGeom prst="rect">
            <a:avLst/>
          </a:prstGeom>
        </p:spPr>
      </p:pic>
      <p:sp>
        <p:nvSpPr>
          <p:cNvPr id="11" name="TextBox 10"/>
          <p:cNvSpPr txBox="1"/>
          <p:nvPr/>
        </p:nvSpPr>
        <p:spPr>
          <a:xfrm>
            <a:off x="304800" y="484144"/>
            <a:ext cx="681725" cy="4068806"/>
          </a:xfrm>
          <a:prstGeom prst="rect">
            <a:avLst/>
          </a:prstGeom>
          <a:noFill/>
        </p:spPr>
        <p:txBody>
          <a:bodyPr vert="wordArtVert" wrap="none" rtlCol="0">
            <a:spAutoFit/>
          </a:bodyPr>
          <a:lstStyle/>
          <a:p>
            <a:r>
              <a:rPr lang="en-US" sz="3000" b="1" dirty="0" smtClean="0">
                <a:solidFill>
                  <a:schemeClr val="bg1"/>
                </a:solidFill>
                <a:latin typeface="Times New Roman" pitchFamily="18" charset="0"/>
                <a:cs typeface="Times New Roman" pitchFamily="18" charset="0"/>
              </a:rPr>
              <a:t>Analysis</a:t>
            </a:r>
            <a:endParaRPr lang="en-US" sz="3000" b="1" dirty="0">
              <a:solidFill>
                <a:schemeClr val="bg1"/>
              </a:solidFill>
              <a:latin typeface="Times New Roman" pitchFamily="18" charset="0"/>
              <a:cs typeface="Times New Roman" pitchFamily="18" charset="0"/>
            </a:endParaRPr>
          </a:p>
        </p:txBody>
      </p:sp>
      <p:pic>
        <p:nvPicPr>
          <p:cNvPr id="12" name="Picture 11" descr="response3.PNG"/>
          <p:cNvPicPr>
            <a:picLocks noChangeAspect="1"/>
          </p:cNvPicPr>
          <p:nvPr/>
        </p:nvPicPr>
        <p:blipFill>
          <a:blip r:embed="rId3"/>
          <a:stretch>
            <a:fillRect/>
          </a:stretch>
        </p:blipFill>
        <p:spPr>
          <a:xfrm>
            <a:off x="2362200" y="2571750"/>
            <a:ext cx="5638800" cy="2433839"/>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lvl="0"/>
            <a:fld id="{00000000-1234-1234-1234-123412341234}" type="slidenum">
              <a:rPr lang="en" smtClean="0"/>
              <a:pPr lvl="0"/>
              <a:t>7</a:t>
            </a:fld>
            <a:endParaRPr lang="en"/>
          </a:p>
        </p:txBody>
      </p:sp>
      <p:sp>
        <p:nvSpPr>
          <p:cNvPr id="11" name="TextBox 10"/>
          <p:cNvSpPr txBox="1"/>
          <p:nvPr/>
        </p:nvSpPr>
        <p:spPr>
          <a:xfrm>
            <a:off x="304800" y="484144"/>
            <a:ext cx="681725" cy="4068806"/>
          </a:xfrm>
          <a:prstGeom prst="rect">
            <a:avLst/>
          </a:prstGeom>
          <a:noFill/>
        </p:spPr>
        <p:txBody>
          <a:bodyPr vert="wordArtVert" wrap="none" rtlCol="0">
            <a:spAutoFit/>
          </a:bodyPr>
          <a:lstStyle/>
          <a:p>
            <a:r>
              <a:rPr lang="en-US" sz="3000" b="1" dirty="0" smtClean="0">
                <a:solidFill>
                  <a:schemeClr val="bg1"/>
                </a:solidFill>
                <a:latin typeface="Times New Roman" pitchFamily="18" charset="0"/>
                <a:cs typeface="Times New Roman" pitchFamily="18" charset="0"/>
              </a:rPr>
              <a:t>Analysis</a:t>
            </a:r>
            <a:endParaRPr lang="en-US" sz="3000" b="1" dirty="0">
              <a:solidFill>
                <a:schemeClr val="bg1"/>
              </a:solidFill>
              <a:latin typeface="Times New Roman" pitchFamily="18" charset="0"/>
              <a:cs typeface="Times New Roman" pitchFamily="18" charset="0"/>
            </a:endParaRPr>
          </a:p>
        </p:txBody>
      </p:sp>
      <p:pic>
        <p:nvPicPr>
          <p:cNvPr id="6" name="Picture 5" descr="response4.PNG"/>
          <p:cNvPicPr>
            <a:picLocks noChangeAspect="1"/>
          </p:cNvPicPr>
          <p:nvPr/>
        </p:nvPicPr>
        <p:blipFill>
          <a:blip r:embed="rId2"/>
          <a:stretch>
            <a:fillRect/>
          </a:stretch>
        </p:blipFill>
        <p:spPr>
          <a:xfrm>
            <a:off x="2590800" y="285750"/>
            <a:ext cx="5715000" cy="2033808"/>
          </a:xfrm>
          <a:prstGeom prst="rect">
            <a:avLst/>
          </a:prstGeom>
        </p:spPr>
      </p:pic>
      <p:sp>
        <p:nvSpPr>
          <p:cNvPr id="7" name="TextBox 6"/>
          <p:cNvSpPr txBox="1"/>
          <p:nvPr/>
        </p:nvSpPr>
        <p:spPr>
          <a:xfrm>
            <a:off x="1295400" y="666750"/>
            <a:ext cx="1196161" cy="523220"/>
          </a:xfrm>
          <a:prstGeom prst="rect">
            <a:avLst/>
          </a:prstGeom>
          <a:noFill/>
        </p:spPr>
        <p:txBody>
          <a:bodyPr wrap="none" rtlCol="0">
            <a:spAutoFit/>
          </a:bodyPr>
          <a:lstStyle/>
          <a:p>
            <a:r>
              <a:rPr lang="en-US" dirty="0" smtClean="0">
                <a:solidFill>
                  <a:schemeClr val="bg1"/>
                </a:solidFill>
                <a:latin typeface="Times New Roman" pitchFamily="18" charset="0"/>
                <a:cs typeface="Times New Roman" pitchFamily="18" charset="0"/>
              </a:rPr>
              <a:t>1-Rare</a:t>
            </a:r>
          </a:p>
          <a:p>
            <a:r>
              <a:rPr lang="en-US" dirty="0" smtClean="0">
                <a:solidFill>
                  <a:schemeClr val="bg1"/>
                </a:solidFill>
                <a:latin typeface="Times New Roman" pitchFamily="18" charset="0"/>
                <a:cs typeface="Times New Roman" pitchFamily="18" charset="0"/>
              </a:rPr>
              <a:t>10-Very often</a:t>
            </a:r>
            <a:endParaRPr lang="en-US" dirty="0">
              <a:solidFill>
                <a:schemeClr val="bg1"/>
              </a:solidFill>
              <a:latin typeface="Times New Roman" pitchFamily="18" charset="0"/>
              <a:cs typeface="Times New Roman" pitchFamily="18" charset="0"/>
            </a:endParaRPr>
          </a:p>
        </p:txBody>
      </p:sp>
      <p:pic>
        <p:nvPicPr>
          <p:cNvPr id="8" name="Picture 7" descr="response5.PNG"/>
          <p:cNvPicPr>
            <a:picLocks noChangeAspect="1"/>
          </p:cNvPicPr>
          <p:nvPr/>
        </p:nvPicPr>
        <p:blipFill>
          <a:blip r:embed="rId3"/>
          <a:stretch>
            <a:fillRect/>
          </a:stretch>
        </p:blipFill>
        <p:spPr>
          <a:xfrm>
            <a:off x="2590800" y="2504874"/>
            <a:ext cx="5715000" cy="2352876"/>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lvl="0"/>
            <a:fld id="{00000000-1234-1234-1234-123412341234}" type="slidenum">
              <a:rPr lang="en" smtClean="0"/>
              <a:pPr lvl="0"/>
              <a:t>8</a:t>
            </a:fld>
            <a:endParaRPr lang="en"/>
          </a:p>
        </p:txBody>
      </p:sp>
      <p:sp>
        <p:nvSpPr>
          <p:cNvPr id="11" name="TextBox 10"/>
          <p:cNvSpPr txBox="1"/>
          <p:nvPr/>
        </p:nvSpPr>
        <p:spPr>
          <a:xfrm>
            <a:off x="304800" y="484144"/>
            <a:ext cx="681725" cy="4068806"/>
          </a:xfrm>
          <a:prstGeom prst="rect">
            <a:avLst/>
          </a:prstGeom>
          <a:noFill/>
        </p:spPr>
        <p:txBody>
          <a:bodyPr vert="wordArtVert" wrap="none" rtlCol="0">
            <a:spAutoFit/>
          </a:bodyPr>
          <a:lstStyle/>
          <a:p>
            <a:r>
              <a:rPr lang="en-US" sz="3000" b="1" dirty="0" smtClean="0">
                <a:solidFill>
                  <a:schemeClr val="bg1"/>
                </a:solidFill>
                <a:latin typeface="Times New Roman" pitchFamily="18" charset="0"/>
                <a:cs typeface="Times New Roman" pitchFamily="18" charset="0"/>
              </a:rPr>
              <a:t>Analysis</a:t>
            </a:r>
            <a:endParaRPr lang="en-US" sz="3000" b="1" dirty="0">
              <a:solidFill>
                <a:schemeClr val="bg1"/>
              </a:solidFill>
              <a:latin typeface="Times New Roman" pitchFamily="18" charset="0"/>
              <a:cs typeface="Times New Roman" pitchFamily="18" charset="0"/>
            </a:endParaRPr>
          </a:p>
        </p:txBody>
      </p:sp>
      <p:pic>
        <p:nvPicPr>
          <p:cNvPr id="9" name="Picture 8" descr="response6.PNG"/>
          <p:cNvPicPr>
            <a:picLocks noChangeAspect="1"/>
          </p:cNvPicPr>
          <p:nvPr/>
        </p:nvPicPr>
        <p:blipFill>
          <a:blip r:embed="rId2"/>
          <a:stretch>
            <a:fillRect/>
          </a:stretch>
        </p:blipFill>
        <p:spPr>
          <a:xfrm>
            <a:off x="2590800" y="209550"/>
            <a:ext cx="5638800" cy="2119513"/>
          </a:xfrm>
          <a:prstGeom prst="rect">
            <a:avLst/>
          </a:prstGeom>
        </p:spPr>
      </p:pic>
      <p:sp>
        <p:nvSpPr>
          <p:cNvPr id="15" name="Text Placeholder 2"/>
          <p:cNvSpPr txBox="1">
            <a:spLocks/>
          </p:cNvSpPr>
          <p:nvPr/>
        </p:nvSpPr>
        <p:spPr>
          <a:xfrm>
            <a:off x="1447800" y="2266950"/>
            <a:ext cx="7010400" cy="2724150"/>
          </a:xfrm>
          <a:prstGeom prst="rect">
            <a:avLst/>
          </a:prstGeom>
          <a:noFill/>
          <a:ln>
            <a:noFill/>
          </a:ln>
        </p:spPr>
        <p:txBody>
          <a:bodyPr spcFirstLastPara="1" wrap="square" lIns="0" tIns="0" rIns="0" bIns="0" anchor="t" anchorCtr="0">
            <a:noAutofit/>
          </a:bodyPr>
          <a:lstStyle/>
          <a:p>
            <a:pPr marL="457200" indent="-393700">
              <a:spcBef>
                <a:spcPts val="600"/>
              </a:spcBef>
              <a:buClr>
                <a:srgbClr val="FFFFFF"/>
              </a:buClr>
              <a:buSzPts val="2600"/>
            </a:pPr>
            <a:r>
              <a:rPr kumimoji="0" lang="en-US" sz="1600" b="0" i="0" u="none" strike="noStrike" kern="0" cap="none" spc="0" normalizeH="0" baseline="0" noProof="0" dirty="0" smtClean="0">
                <a:ln>
                  <a:noFill/>
                </a:ln>
                <a:solidFill>
                  <a:schemeClr val="bg1"/>
                </a:solidFill>
                <a:effectLst/>
                <a:uLnTx/>
                <a:uFillTx/>
                <a:latin typeface="Times New Roman" pitchFamily="18" charset="0"/>
                <a:ea typeface="IBM Plex Sans Condensed"/>
                <a:cs typeface="Times New Roman" pitchFamily="18" charset="0"/>
                <a:sym typeface="IBM Plex Sans Condensed"/>
              </a:rPr>
              <a:t>Few</a:t>
            </a:r>
            <a:r>
              <a:rPr kumimoji="0" lang="en-US" sz="1600" b="0" i="0" u="none" strike="noStrike" kern="0" cap="none" spc="0" normalizeH="0" noProof="0" dirty="0" smtClean="0">
                <a:ln>
                  <a:noFill/>
                </a:ln>
                <a:solidFill>
                  <a:schemeClr val="bg1"/>
                </a:solidFill>
                <a:effectLst/>
                <a:uLnTx/>
                <a:uFillTx/>
                <a:latin typeface="Times New Roman" pitchFamily="18" charset="0"/>
                <a:ea typeface="IBM Plex Sans Condensed"/>
                <a:cs typeface="Times New Roman" pitchFamily="18" charset="0"/>
                <a:sym typeface="IBM Plex Sans Condensed"/>
              </a:rPr>
              <a:t> suggestions we received :</a:t>
            </a:r>
            <a:endParaRPr kumimoji="0" lang="en-US" sz="1600" b="0" i="0" u="none" strike="noStrike" kern="0" cap="none" spc="0" normalizeH="0" baseline="0" noProof="0" dirty="0" smtClean="0">
              <a:ln>
                <a:noFill/>
              </a:ln>
              <a:solidFill>
                <a:schemeClr val="bg1"/>
              </a:solidFill>
              <a:effectLst/>
              <a:uLnTx/>
              <a:uFillTx/>
              <a:latin typeface="Times New Roman" pitchFamily="18" charset="0"/>
              <a:ea typeface="IBM Plex Sans Condensed"/>
              <a:cs typeface="Times New Roman" pitchFamily="18" charset="0"/>
              <a:sym typeface="IBM Plex Sans Condensed"/>
            </a:endParaRPr>
          </a:p>
          <a:p>
            <a:pPr marL="457200" indent="-393700">
              <a:spcBef>
                <a:spcPts val="600"/>
              </a:spcBef>
              <a:buClr>
                <a:srgbClr val="FFFFFF"/>
              </a:buClr>
              <a:buSzPts val="2600"/>
              <a:buFont typeface="IBM Plex Sans Condensed"/>
              <a:buChar char="▫"/>
            </a:pPr>
            <a:r>
              <a:rPr lang="en-US" sz="1600" dirty="0" smtClean="0">
                <a:solidFill>
                  <a:schemeClr val="bg1"/>
                </a:solidFill>
                <a:latin typeface="Times New Roman" pitchFamily="18" charset="0"/>
                <a:cs typeface="Times New Roman" pitchFamily="18" charset="0"/>
              </a:rPr>
              <a:t>Issuing and returning of books should be made without human intervention as like ATM.</a:t>
            </a:r>
          </a:p>
          <a:p>
            <a:pPr marL="457200" indent="-393700">
              <a:spcBef>
                <a:spcPts val="600"/>
              </a:spcBef>
              <a:buClr>
                <a:srgbClr val="FFFFFF"/>
              </a:buClr>
              <a:buSzPts val="2600"/>
              <a:buFont typeface="IBM Plex Sans Condensed"/>
              <a:buChar char="▫"/>
            </a:pPr>
            <a:r>
              <a:rPr kumimoji="0" lang="en-US" sz="1600" b="0" i="0" u="none" strike="noStrike" kern="0" cap="none" spc="0" normalizeH="0" baseline="0" noProof="0" dirty="0" smtClean="0">
                <a:ln>
                  <a:noFill/>
                </a:ln>
                <a:solidFill>
                  <a:srgbClr val="FFFFFF"/>
                </a:solidFill>
                <a:effectLst/>
                <a:uLnTx/>
                <a:uFillTx/>
                <a:latin typeface="Times New Roman" pitchFamily="18" charset="0"/>
                <a:ea typeface="IBM Plex Sans Condensed"/>
                <a:cs typeface="Times New Roman" pitchFamily="18" charset="0"/>
                <a:sym typeface="IBM Plex Sans Condensed"/>
              </a:rPr>
              <a:t> </a:t>
            </a:r>
            <a:r>
              <a:rPr lang="en-US" sz="1600" dirty="0" smtClean="0">
                <a:solidFill>
                  <a:schemeClr val="bg1"/>
                </a:solidFill>
                <a:latin typeface="Times New Roman" pitchFamily="18" charset="0"/>
                <a:cs typeface="Times New Roman" pitchFamily="18" charset="0"/>
              </a:rPr>
              <a:t>Crowd to be avoided.</a:t>
            </a:r>
          </a:p>
          <a:p>
            <a:pPr marL="457200" indent="-393700">
              <a:spcBef>
                <a:spcPts val="600"/>
              </a:spcBef>
              <a:buClr>
                <a:srgbClr val="FFFFFF"/>
              </a:buClr>
              <a:buSzPts val="2600"/>
              <a:buFont typeface="IBM Plex Sans Condensed"/>
              <a:buChar char="▫"/>
            </a:pPr>
            <a:r>
              <a:rPr lang="en-US" sz="1600" dirty="0" smtClean="0">
                <a:solidFill>
                  <a:schemeClr val="bg1"/>
                </a:solidFill>
                <a:latin typeface="Times New Roman" pitchFamily="18" charset="0"/>
                <a:cs typeface="Times New Roman" pitchFamily="18" charset="0"/>
              </a:rPr>
              <a:t>Automated system would be much better</a:t>
            </a:r>
          </a:p>
          <a:p>
            <a:pPr marL="457200" indent="-393700">
              <a:spcBef>
                <a:spcPts val="600"/>
              </a:spcBef>
              <a:buClr>
                <a:srgbClr val="FFFFFF"/>
              </a:buClr>
              <a:buSzPts val="2600"/>
              <a:buFont typeface="IBM Plex Sans Condensed"/>
              <a:buChar char="▫"/>
            </a:pPr>
            <a:r>
              <a:rPr kumimoji="0" lang="en-US" sz="1600" b="0" i="0" u="none" strike="noStrike" kern="0" cap="none" spc="0" normalizeH="0" baseline="0" noProof="0" dirty="0" smtClean="0">
                <a:ln>
                  <a:noFill/>
                </a:ln>
                <a:solidFill>
                  <a:srgbClr val="FFFFFF"/>
                </a:solidFill>
                <a:effectLst/>
                <a:uLnTx/>
                <a:uFillTx/>
                <a:latin typeface="Times New Roman" pitchFamily="18" charset="0"/>
                <a:ea typeface="IBM Plex Sans Condensed"/>
                <a:cs typeface="Times New Roman" pitchFamily="18" charset="0"/>
                <a:sym typeface="IBM Plex Sans Condensed"/>
              </a:rPr>
              <a:t> </a:t>
            </a:r>
            <a:r>
              <a:rPr lang="en-US" sz="1600" dirty="0" smtClean="0">
                <a:solidFill>
                  <a:schemeClr val="bg1"/>
                </a:solidFill>
                <a:latin typeface="Times New Roman" pitchFamily="18" charset="0"/>
                <a:cs typeface="Times New Roman" pitchFamily="18" charset="0"/>
              </a:rPr>
              <a:t>Sometimes, even if the book is returned the fine is laid. </a:t>
            </a:r>
            <a:r>
              <a:rPr lang="en-US" sz="1600" dirty="0" smtClean="0">
                <a:solidFill>
                  <a:schemeClr val="bg1"/>
                </a:solidFill>
                <a:latin typeface="Times New Roman" pitchFamily="18" charset="0"/>
                <a:cs typeface="Times New Roman" pitchFamily="18" charset="0"/>
              </a:rPr>
              <a:t>Got to </a:t>
            </a:r>
            <a:r>
              <a:rPr lang="en-US" sz="1600" dirty="0" smtClean="0">
                <a:solidFill>
                  <a:schemeClr val="bg1"/>
                </a:solidFill>
                <a:latin typeface="Times New Roman" pitchFamily="18" charset="0"/>
                <a:cs typeface="Times New Roman" pitchFamily="18" charset="0"/>
              </a:rPr>
              <a:t>have a system where this doesn't happen. </a:t>
            </a:r>
          </a:p>
          <a:p>
            <a:pPr marL="457200" indent="-393700">
              <a:spcBef>
                <a:spcPts val="600"/>
              </a:spcBef>
              <a:buClr>
                <a:srgbClr val="FFFFFF"/>
              </a:buClr>
              <a:buSzPts val="2600"/>
              <a:buFont typeface="IBM Plex Sans Condensed"/>
              <a:buChar char="▫"/>
            </a:pPr>
            <a:r>
              <a:rPr kumimoji="0" lang="en-US" sz="1600" b="0" i="0" u="none" strike="noStrike" kern="0" cap="none" spc="0" normalizeH="0" baseline="0" noProof="0" dirty="0" smtClean="0">
                <a:ln>
                  <a:noFill/>
                </a:ln>
                <a:solidFill>
                  <a:srgbClr val="FFFFFF"/>
                </a:solidFill>
                <a:effectLst/>
                <a:uLnTx/>
                <a:uFillTx/>
                <a:latin typeface="Times New Roman" pitchFamily="18" charset="0"/>
                <a:ea typeface="IBM Plex Sans Condensed"/>
                <a:cs typeface="Times New Roman" pitchFamily="18" charset="0"/>
                <a:sym typeface="IBM Plex Sans Condensed"/>
              </a:rPr>
              <a:t> </a:t>
            </a:r>
            <a:r>
              <a:rPr lang="en-US" sz="1600" dirty="0" smtClean="0">
                <a:solidFill>
                  <a:schemeClr val="bg1"/>
                </a:solidFill>
                <a:latin typeface="Times New Roman" pitchFamily="18" charset="0"/>
                <a:cs typeface="Times New Roman" pitchFamily="18" charset="0"/>
              </a:rPr>
              <a:t>Inclusion of online payment. The transaction reference number can be shared while returning the book. </a:t>
            </a:r>
          </a:p>
          <a:p>
            <a:pPr marL="457200" marR="0" lvl="0" indent="-393700" algn="l" defTabSz="914400" rtl="0" eaLnBrk="1" fontAlgn="auto" latinLnBrk="0" hangingPunct="1">
              <a:lnSpc>
                <a:spcPct val="100000"/>
              </a:lnSpc>
              <a:spcBef>
                <a:spcPts val="600"/>
              </a:spcBef>
              <a:spcAft>
                <a:spcPts val="0"/>
              </a:spcAft>
              <a:buClr>
                <a:srgbClr val="FFFFFF"/>
              </a:buClr>
              <a:buSzPts val="2600"/>
              <a:buFont typeface="IBM Plex Sans Condensed"/>
              <a:buChar char="▫"/>
              <a:tabLst/>
              <a:defRPr/>
            </a:pPr>
            <a:endParaRPr kumimoji="0" lang="en-US" sz="1600" b="0" i="0" u="none" strike="noStrike" kern="0" cap="none" spc="0" normalizeH="0" baseline="0" noProof="0" dirty="0">
              <a:ln>
                <a:noFill/>
              </a:ln>
              <a:solidFill>
                <a:srgbClr val="FFFFFF"/>
              </a:solidFill>
              <a:effectLst/>
              <a:uLnTx/>
              <a:uFillTx/>
              <a:latin typeface="Times New Roman" pitchFamily="18" charset="0"/>
              <a:ea typeface="IBM Plex Sans Condensed"/>
              <a:cs typeface="Times New Roman" pitchFamily="18" charset="0"/>
              <a:sym typeface="IBM Plex Sans Condensed"/>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9"/>
          <p:cNvSpPr txBox="1">
            <a:spLocks noGrp="1"/>
          </p:cNvSpPr>
          <p:nvPr>
            <p:ph type="title"/>
          </p:nvPr>
        </p:nvSpPr>
        <p:spPr>
          <a:xfrm>
            <a:off x="450250" y="557250"/>
            <a:ext cx="1928700" cy="4061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b="1" dirty="0" smtClean="0">
                <a:latin typeface="Times New Roman" pitchFamily="18" charset="0"/>
                <a:cs typeface="Times New Roman" pitchFamily="18" charset="0"/>
              </a:rPr>
              <a:t>WHY?</a:t>
            </a:r>
            <a:br>
              <a:rPr lang="en-US" b="1" dirty="0" smtClean="0">
                <a:latin typeface="Times New Roman" pitchFamily="18" charset="0"/>
                <a:cs typeface="Times New Roman" pitchFamily="18" charset="0"/>
              </a:rPr>
            </a:br>
            <a:r>
              <a:rPr lang="en-US" b="1" dirty="0" smtClean="0">
                <a:latin typeface="Times New Roman" pitchFamily="18" charset="0"/>
                <a:cs typeface="Times New Roman" pitchFamily="18" charset="0"/>
              </a:rPr>
              <a:t>&amp;</a:t>
            </a:r>
            <a:br>
              <a:rPr lang="en-US" b="1" dirty="0" smtClean="0">
                <a:latin typeface="Times New Roman" pitchFamily="18" charset="0"/>
                <a:cs typeface="Times New Roman" pitchFamily="18" charset="0"/>
              </a:rPr>
            </a:br>
            <a:r>
              <a:rPr lang="en-US" b="1" dirty="0" smtClean="0">
                <a:latin typeface="Times New Roman" pitchFamily="18" charset="0"/>
                <a:cs typeface="Times New Roman" pitchFamily="18" charset="0"/>
              </a:rPr>
              <a:t>HOW?</a:t>
            </a:r>
            <a:endParaRPr b="1">
              <a:latin typeface="Times New Roman" pitchFamily="18" charset="0"/>
              <a:cs typeface="Times New Roman" pitchFamily="18" charset="0"/>
            </a:endParaRPr>
          </a:p>
        </p:txBody>
      </p:sp>
      <p:sp>
        <p:nvSpPr>
          <p:cNvPr id="134" name="Google Shape;134;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9</a:t>
            </a:fld>
            <a:endParaRPr/>
          </a:p>
        </p:txBody>
      </p:sp>
      <p:sp>
        <p:nvSpPr>
          <p:cNvPr id="5" name="Text Placeholder 2"/>
          <p:cNvSpPr txBox="1">
            <a:spLocks/>
          </p:cNvSpPr>
          <p:nvPr/>
        </p:nvSpPr>
        <p:spPr>
          <a:xfrm>
            <a:off x="3124200" y="209550"/>
            <a:ext cx="5512500" cy="4648200"/>
          </a:xfrm>
          <a:prstGeom prst="rect">
            <a:avLst/>
          </a:prstGeom>
          <a:noFill/>
          <a:ln>
            <a:noFill/>
          </a:ln>
        </p:spPr>
        <p:txBody>
          <a:bodyPr spcFirstLastPara="1" wrap="square" lIns="0" tIns="0" rIns="0" bIns="0" anchor="t" anchorCtr="0">
            <a:noAutofit/>
          </a:bodyPr>
          <a:lstStyle/>
          <a:p>
            <a:pPr marL="457200" marR="0" lvl="0" indent="-393700" algn="l" defTabSz="914400" rtl="0" eaLnBrk="1" fontAlgn="auto" latinLnBrk="0" hangingPunct="1">
              <a:lnSpc>
                <a:spcPct val="100000"/>
              </a:lnSpc>
              <a:spcBef>
                <a:spcPts val="600"/>
              </a:spcBef>
              <a:spcAft>
                <a:spcPts val="0"/>
              </a:spcAft>
              <a:buClr>
                <a:srgbClr val="FFFFFF"/>
              </a:buClr>
              <a:buSzPts val="2600"/>
              <a:buFont typeface="IBM Plex Sans Condensed"/>
              <a:buChar char="▫"/>
              <a:tabLst/>
              <a:defRPr/>
            </a:pPr>
            <a:r>
              <a:rPr kumimoji="0" lang="en-US" sz="1600" b="0" i="0" u="none" strike="noStrike" kern="0" cap="none" spc="0" normalizeH="0" baseline="0" noProof="0" dirty="0" smtClean="0">
                <a:ln>
                  <a:noFill/>
                </a:ln>
                <a:solidFill>
                  <a:srgbClr val="FFFFFF"/>
                </a:solidFill>
                <a:effectLst/>
                <a:uLnTx/>
                <a:uFillTx/>
                <a:latin typeface="Times New Roman" pitchFamily="18" charset="0"/>
                <a:ea typeface="IBM Plex Sans Condensed"/>
                <a:cs typeface="Times New Roman" pitchFamily="18" charset="0"/>
                <a:sym typeface="IBM Plex Sans Condensed"/>
              </a:rPr>
              <a:t>Why our system?</a:t>
            </a:r>
          </a:p>
          <a:p>
            <a:pPr marL="457200" marR="0" lvl="0" indent="-393700" algn="l" defTabSz="914400" rtl="0" eaLnBrk="1" fontAlgn="auto" latinLnBrk="0" hangingPunct="1">
              <a:lnSpc>
                <a:spcPct val="100000"/>
              </a:lnSpc>
              <a:spcBef>
                <a:spcPts val="600"/>
              </a:spcBef>
              <a:spcAft>
                <a:spcPts val="0"/>
              </a:spcAft>
              <a:buClr>
                <a:srgbClr val="FFFFFF"/>
              </a:buClr>
              <a:buSzPts val="2600"/>
              <a:buFont typeface="IBM Plex Sans Condensed"/>
              <a:buChar char="▫"/>
              <a:tabLst/>
              <a:defRPr/>
            </a:pPr>
            <a:r>
              <a:rPr lang="en-US" sz="1600" dirty="0" smtClean="0">
                <a:solidFill>
                  <a:srgbClr val="FFFFFF"/>
                </a:solidFill>
                <a:latin typeface="Times New Roman" pitchFamily="18" charset="0"/>
                <a:ea typeface="IBM Plex Sans Condensed"/>
                <a:cs typeface="Times New Roman" pitchFamily="18" charset="0"/>
                <a:sym typeface="IBM Plex Sans Condensed"/>
              </a:rPr>
              <a:t>How are we different from the already existing system services?</a:t>
            </a:r>
          </a:p>
          <a:p>
            <a:pPr marL="457200" marR="0" lvl="0" indent="-393700" algn="l" defTabSz="914400" rtl="0" eaLnBrk="1" fontAlgn="auto" latinLnBrk="0" hangingPunct="1">
              <a:lnSpc>
                <a:spcPct val="100000"/>
              </a:lnSpc>
              <a:spcBef>
                <a:spcPts val="600"/>
              </a:spcBef>
              <a:spcAft>
                <a:spcPts val="0"/>
              </a:spcAft>
              <a:buClr>
                <a:srgbClr val="FFFFFF"/>
              </a:buClr>
              <a:buSzPts val="2600"/>
              <a:buFont typeface="IBM Plex Sans Condensed"/>
              <a:buChar char="▫"/>
              <a:tabLst/>
              <a:defRPr/>
            </a:pPr>
            <a:r>
              <a:rPr lang="en-US" sz="1600" dirty="0" smtClean="0">
                <a:solidFill>
                  <a:srgbClr val="FFFFFF"/>
                </a:solidFill>
                <a:latin typeface="Times New Roman" pitchFamily="18" charset="0"/>
                <a:ea typeface="IBM Plex Sans Condensed"/>
                <a:cs typeface="Times New Roman" pitchFamily="18" charset="0"/>
                <a:sym typeface="IBM Plex Sans Condensed"/>
              </a:rPr>
              <a:t>In the existing system there are few challenges,</a:t>
            </a:r>
          </a:p>
          <a:p>
            <a:pPr marL="457200" indent="-393700">
              <a:spcBef>
                <a:spcPts val="600"/>
              </a:spcBef>
              <a:buClr>
                <a:srgbClr val="FFFFFF"/>
              </a:buClr>
              <a:buSzPts val="2600"/>
              <a:buFont typeface="+mj-lt"/>
              <a:buAutoNum type="arabicPeriod"/>
            </a:pPr>
            <a:r>
              <a:rPr lang="en-US" sz="1600" dirty="0" smtClean="0">
                <a:solidFill>
                  <a:schemeClr val="bg1"/>
                </a:solidFill>
                <a:latin typeface="Times New Roman" pitchFamily="18" charset="0"/>
                <a:cs typeface="Times New Roman" pitchFamily="18" charset="0"/>
              </a:rPr>
              <a:t>It always needed a person to monitor and collect books, and fines. Hence usage of manual efforts are mandatory. </a:t>
            </a:r>
          </a:p>
          <a:p>
            <a:pPr marL="457200" indent="-393700">
              <a:spcBef>
                <a:spcPts val="600"/>
              </a:spcBef>
              <a:buClr>
                <a:srgbClr val="FFFFFF"/>
              </a:buClr>
              <a:buSzPts val="2600"/>
              <a:buFont typeface="+mj-lt"/>
              <a:buAutoNum type="arabicPeriod"/>
            </a:pPr>
            <a:r>
              <a:rPr lang="en-US" sz="1600" dirty="0" smtClean="0">
                <a:solidFill>
                  <a:schemeClr val="bg1"/>
                </a:solidFill>
                <a:latin typeface="Times New Roman" pitchFamily="18" charset="0"/>
                <a:cs typeface="Times New Roman" pitchFamily="18" charset="0"/>
              </a:rPr>
              <a:t>The average waiting time of a student is around 10-15 minutes and even more depending on the crowd. Hence lack of response time. </a:t>
            </a:r>
            <a:endParaRPr lang="en-US" sz="1600" dirty="0" smtClean="0">
              <a:solidFill>
                <a:schemeClr val="bg1"/>
              </a:solidFill>
              <a:latin typeface="Times New Roman" pitchFamily="18" charset="0"/>
              <a:cs typeface="Times New Roman" pitchFamily="18" charset="0"/>
            </a:endParaRPr>
          </a:p>
          <a:p>
            <a:pPr marL="457200" indent="-393700">
              <a:spcBef>
                <a:spcPts val="600"/>
              </a:spcBef>
              <a:buClr>
                <a:srgbClr val="FFFFFF"/>
              </a:buClr>
              <a:buSzPts val="2600"/>
              <a:buFont typeface="+mj-lt"/>
              <a:buAutoNum type="arabicPeriod"/>
            </a:pPr>
            <a:r>
              <a:rPr lang="en-US" sz="1600" dirty="0" smtClean="0">
                <a:solidFill>
                  <a:schemeClr val="bg1"/>
                </a:solidFill>
                <a:latin typeface="Times New Roman" pitchFamily="18" charset="0"/>
                <a:cs typeface="Times New Roman" pitchFamily="18" charset="0"/>
              </a:rPr>
              <a:t>There </a:t>
            </a:r>
            <a:r>
              <a:rPr lang="en-US" sz="1600" dirty="0" smtClean="0">
                <a:solidFill>
                  <a:schemeClr val="bg1"/>
                </a:solidFill>
                <a:latin typeface="Times New Roman" pitchFamily="18" charset="0"/>
                <a:cs typeface="Times New Roman" pitchFamily="18" charset="0"/>
              </a:rPr>
              <a:t>is always a demand for producing exact change during fine payment which often created chaos. Hence exact demand  for change every time.</a:t>
            </a:r>
          </a:p>
          <a:p>
            <a:pPr marL="457200" lvl="0" indent="-393700" algn="just">
              <a:spcBef>
                <a:spcPts val="600"/>
              </a:spcBef>
              <a:buSzPts val="2600"/>
            </a:pPr>
            <a:r>
              <a:rPr lang="en-US" sz="1600" dirty="0" smtClean="0">
                <a:solidFill>
                  <a:schemeClr val="bg1"/>
                </a:solidFill>
                <a:latin typeface="Times New Roman" pitchFamily="18" charset="0"/>
                <a:cs typeface="Times New Roman" pitchFamily="18" charset="0"/>
              </a:rPr>
              <a:t> These challenges motivated us with the proposed system.</a:t>
            </a:r>
          </a:p>
          <a:p>
            <a:pPr marL="457200" marR="0" lvl="0" indent="-393700" algn="l" defTabSz="914400" rtl="0" eaLnBrk="1" fontAlgn="auto" latinLnBrk="0" hangingPunct="1">
              <a:lnSpc>
                <a:spcPct val="100000"/>
              </a:lnSpc>
              <a:spcBef>
                <a:spcPts val="600"/>
              </a:spcBef>
              <a:spcAft>
                <a:spcPts val="0"/>
              </a:spcAft>
              <a:buClr>
                <a:srgbClr val="FFFFFF"/>
              </a:buClr>
              <a:buSzPts val="2600"/>
              <a:tabLst/>
              <a:defRPr/>
            </a:pPr>
            <a:endParaRPr lang="en-US" sz="1600" dirty="0" smtClean="0">
              <a:solidFill>
                <a:srgbClr val="FFFFFF"/>
              </a:solidFill>
              <a:latin typeface="Times New Roman" pitchFamily="18" charset="0"/>
              <a:ea typeface="IBM Plex Sans Condensed"/>
              <a:cs typeface="Times New Roman" pitchFamily="18" charset="0"/>
              <a:sym typeface="IBM Plex Sans Condensed"/>
            </a:endParaRPr>
          </a:p>
          <a:p>
            <a:pPr marL="457200" marR="0" lvl="0" indent="-393700" algn="l" defTabSz="914400" rtl="0" eaLnBrk="1" fontAlgn="auto" latinLnBrk="0" hangingPunct="1">
              <a:lnSpc>
                <a:spcPct val="100000"/>
              </a:lnSpc>
              <a:spcBef>
                <a:spcPts val="600"/>
              </a:spcBef>
              <a:spcAft>
                <a:spcPts val="0"/>
              </a:spcAft>
              <a:buClr>
                <a:srgbClr val="FFFFFF"/>
              </a:buClr>
              <a:buSzPts val="2600"/>
              <a:tabLst/>
              <a:defRPr/>
            </a:pPr>
            <a:endParaRPr lang="en-US" sz="1600" dirty="0" smtClean="0">
              <a:solidFill>
                <a:srgbClr val="FFFFFF"/>
              </a:solidFill>
              <a:latin typeface="Times New Roman" pitchFamily="18" charset="0"/>
              <a:ea typeface="IBM Plex Sans Condensed"/>
              <a:cs typeface="Times New Roman" pitchFamily="18" charset="0"/>
              <a:sym typeface="IBM Plex Sans Condensed"/>
            </a:endParaRPr>
          </a:p>
          <a:p>
            <a:pPr marL="457200" marR="0" lvl="0" indent="-393700" algn="l" defTabSz="914400" rtl="0" eaLnBrk="1" fontAlgn="auto" latinLnBrk="0" hangingPunct="1">
              <a:lnSpc>
                <a:spcPct val="100000"/>
              </a:lnSpc>
              <a:spcBef>
                <a:spcPts val="600"/>
              </a:spcBef>
              <a:spcAft>
                <a:spcPts val="0"/>
              </a:spcAft>
              <a:buClr>
                <a:srgbClr val="FFFFFF"/>
              </a:buClr>
              <a:buSzPts val="2600"/>
              <a:tabLst/>
              <a:defRPr/>
            </a:pPr>
            <a:r>
              <a:rPr kumimoji="0" lang="en-US" sz="1600" b="0" i="0" u="none" strike="noStrike" kern="0" cap="none" spc="0" normalizeH="0" baseline="0" noProof="0" dirty="0" smtClean="0">
                <a:ln>
                  <a:noFill/>
                </a:ln>
                <a:solidFill>
                  <a:srgbClr val="FFFFFF"/>
                </a:solidFill>
                <a:effectLst/>
                <a:uLnTx/>
                <a:uFillTx/>
                <a:latin typeface="Times New Roman" pitchFamily="18" charset="0"/>
                <a:ea typeface="IBM Plex Sans Condensed"/>
                <a:cs typeface="Times New Roman" pitchFamily="18" charset="0"/>
                <a:sym typeface="IBM Plex Sans Condensed"/>
              </a:rPr>
              <a:t>   </a:t>
            </a:r>
            <a:endParaRPr kumimoji="0" lang="en-US" sz="1600" b="0" i="0" u="none" strike="noStrike" kern="0" cap="none" spc="0" normalizeH="0" baseline="0" noProof="0" dirty="0">
              <a:ln>
                <a:noFill/>
              </a:ln>
              <a:solidFill>
                <a:srgbClr val="FFFFFF"/>
              </a:solidFill>
              <a:effectLst/>
              <a:uLnTx/>
              <a:uFillTx/>
              <a:latin typeface="Times New Roman" pitchFamily="18" charset="0"/>
              <a:ea typeface="IBM Plex Sans Condensed"/>
              <a:cs typeface="Times New Roman" pitchFamily="18" charset="0"/>
              <a:sym typeface="IBM Plex Sans Condensed"/>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Edgar template">
  <a:themeElements>
    <a:clrScheme name="Custom 347">
      <a:dk1>
        <a:srgbClr val="000000"/>
      </a:dk1>
      <a:lt1>
        <a:srgbClr val="FFFFFF"/>
      </a:lt1>
      <a:dk2>
        <a:srgbClr val="8D8692"/>
      </a:dk2>
      <a:lt2>
        <a:srgbClr val="EFEDF1"/>
      </a:lt2>
      <a:accent1>
        <a:srgbClr val="77588B"/>
      </a:accent1>
      <a:accent2>
        <a:srgbClr val="C8B1D8"/>
      </a:accent2>
      <a:accent3>
        <a:srgbClr val="FF9900"/>
      </a:accent3>
      <a:accent4>
        <a:srgbClr val="FFD966"/>
      </a:accent4>
      <a:accent5>
        <a:srgbClr val="DA71A8"/>
      </a:accent5>
      <a:accent6>
        <a:srgbClr val="9F6DEB"/>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475</TotalTime>
  <Words>882</Words>
  <PresentationFormat>On-screen Show (16:9)</PresentationFormat>
  <Paragraphs>92</Paragraphs>
  <Slides>24</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Times New Roman</vt:lpstr>
      <vt:lpstr>IBM Plex Sans Condensed SemiBold</vt:lpstr>
      <vt:lpstr>IBM Plex Sans Condensed</vt:lpstr>
      <vt:lpstr>Wingdings</vt:lpstr>
      <vt:lpstr>Edgar template</vt:lpstr>
      <vt:lpstr>“E-Returning System” Submitted for partial fulfillment of Bachelor of Engineering Project Guide: Mr. Prabodh C.P B.E, M.Tech Assistant Professor, Dept of CSE    </vt:lpstr>
      <vt:lpstr>TEAM INTRODUCTION</vt:lpstr>
      <vt:lpstr>PROJECT SUMMARY</vt:lpstr>
      <vt:lpstr>INTRODUCTION</vt:lpstr>
      <vt:lpstr>WHY? &amp; HOW?</vt:lpstr>
      <vt:lpstr>Slide 6</vt:lpstr>
      <vt:lpstr>Slide 7</vt:lpstr>
      <vt:lpstr>Slide 8</vt:lpstr>
      <vt:lpstr>WHY? &amp; HOW?</vt:lpstr>
      <vt:lpstr>Proposed System</vt:lpstr>
      <vt:lpstr>Proposed System</vt:lpstr>
      <vt:lpstr>Proposed System</vt:lpstr>
      <vt:lpstr>FLOW CHART</vt:lpstr>
      <vt:lpstr>USE CASE DIAGRAM</vt:lpstr>
      <vt:lpstr>PREVIEW </vt:lpstr>
      <vt:lpstr>Slide 16</vt:lpstr>
      <vt:lpstr>Slide 17</vt:lpstr>
      <vt:lpstr>Slide 18</vt:lpstr>
      <vt:lpstr>Slide 19</vt:lpstr>
      <vt:lpstr>INPUT IMAGE</vt:lpstr>
      <vt:lpstr>INPUT IMAGE</vt:lpstr>
      <vt:lpstr>CONCLUSION</vt:lpstr>
      <vt:lpstr>Slide 23</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“E-Returning System” Submitted for partial fulfillment of Bachelor of Engineering Project Guide: Mr. Prabodh C.P B.E, M.Tech Assistant Professor, Dept of CSE</dc:title>
  <dc:creator>Thoshita</dc:creator>
  <cp:lastModifiedBy>Yaswanth</cp:lastModifiedBy>
  <cp:revision>49</cp:revision>
  <dcterms:modified xsi:type="dcterms:W3CDTF">2020-06-01T07:18:00Z</dcterms:modified>
</cp:coreProperties>
</file>